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285" r:id="rId3"/>
    <p:sldId id="260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0" r:id="rId12"/>
    <p:sldId id="321" r:id="rId13"/>
    <p:sldId id="322" r:id="rId14"/>
    <p:sldId id="323" r:id="rId15"/>
    <p:sldId id="324" r:id="rId16"/>
    <p:sldId id="317" r:id="rId17"/>
    <p:sldId id="326" r:id="rId18"/>
    <p:sldId id="328" r:id="rId19"/>
    <p:sldId id="329" r:id="rId20"/>
    <p:sldId id="330" r:id="rId21"/>
    <p:sldId id="332" r:id="rId22"/>
    <p:sldId id="333" r:id="rId23"/>
    <p:sldId id="331" r:id="rId24"/>
    <p:sldId id="334" r:id="rId25"/>
    <p:sldId id="335" r:id="rId26"/>
    <p:sldId id="336" r:id="rId27"/>
    <p:sldId id="337" r:id="rId28"/>
    <p:sldId id="339" r:id="rId29"/>
    <p:sldId id="340" r:id="rId30"/>
    <p:sldId id="343" r:id="rId31"/>
    <p:sldId id="344" r:id="rId32"/>
    <p:sldId id="345" r:id="rId33"/>
    <p:sldId id="341" r:id="rId34"/>
    <p:sldId id="346" r:id="rId35"/>
  </p:sldIdLst>
  <p:sldSz cx="9144000" cy="5143500" type="screen16x9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9388" autoAdjust="0"/>
  </p:normalViewPr>
  <p:slideViewPr>
    <p:cSldViewPr>
      <p:cViewPr>
        <p:scale>
          <a:sx n="100" d="100"/>
          <a:sy n="100" d="100"/>
        </p:scale>
        <p:origin x="-898" y="-33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5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Thinkpad\Desktop\7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hinkpad\Desktop\7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5" descr="C:\Users\Thinkpad\Desktop\3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4" y="2643758"/>
            <a:ext cx="9144000" cy="25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925958" y="987574"/>
            <a:ext cx="7286384" cy="110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lvl="0" algn="ctr"/>
            <a:r>
              <a:rPr lang="fr-FR" altLang="zh-CN" sz="6600" b="1" dirty="0" smtClean="0">
                <a:solidFill>
                  <a:prstClr val="black"/>
                </a:solidFill>
                <a:latin typeface="French Script MT" panose="03020402040607040605" pitchFamily="66" charset="0"/>
                <a:ea typeface="汉仪行楷简" pitchFamily="49" charset="-122"/>
              </a:rPr>
              <a:t>La mode en Chine</a:t>
            </a:r>
            <a:endParaRPr lang="zh-CN" altLang="en-US" sz="6600" b="1" dirty="0">
              <a:solidFill>
                <a:prstClr val="black"/>
              </a:solidFill>
              <a:latin typeface="French Script MT" panose="03020402040607040605" pitchFamily="66" charset="0"/>
              <a:ea typeface="汉仪行楷简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55100" y="2655490"/>
            <a:ext cx="123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200" dirty="0" smtClean="0"/>
              <a:t>Anbo CAO</a:t>
            </a:r>
          </a:p>
          <a:p>
            <a:r>
              <a:rPr lang="fr-FR" altLang="zh-CN" sz="1200" dirty="0" smtClean="0"/>
              <a:t>Xuelun CHANG</a:t>
            </a:r>
          </a:p>
          <a:p>
            <a:r>
              <a:rPr lang="fr-FR" altLang="zh-CN" sz="1200" dirty="0" smtClean="0"/>
              <a:t>Xiangsheng Si</a:t>
            </a:r>
            <a:endParaRPr lang="zh-CN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7155100" y="3304663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200" dirty="0" smtClean="0"/>
              <a:t>5/10/2017</a:t>
            </a:r>
            <a:endParaRPr lang="zh-CN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843808" y="2101680"/>
            <a:ext cx="572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smtClean="0">
                <a:latin typeface="Gabriola" panose="04040605051002020D02" pitchFamily="82" charset="0"/>
              </a:rPr>
              <a:t>L’évolution </a:t>
            </a:r>
            <a:r>
              <a:rPr lang="fr-FR" altLang="zh-CN" b="1" dirty="0">
                <a:latin typeface="Gabriola" panose="04040605051002020D02" pitchFamily="82" charset="0"/>
              </a:rPr>
              <a:t>des </a:t>
            </a:r>
            <a:r>
              <a:rPr lang="fr-FR" altLang="zh-CN" b="1" dirty="0" smtClean="0">
                <a:latin typeface="Gabriola" panose="04040605051002020D02" pitchFamily="82" charset="0"/>
              </a:rPr>
              <a:t>vêtements, </a:t>
            </a:r>
            <a:r>
              <a:rPr lang="en-US" altLang="zh-CN" b="1" dirty="0" smtClean="0">
                <a:latin typeface="Gabriola" panose="04040605051002020D02" pitchFamily="82" charset="0"/>
              </a:rPr>
              <a:t>de la coiffure </a:t>
            </a:r>
            <a:r>
              <a:rPr lang="en-US" altLang="zh-CN" b="1" dirty="0">
                <a:latin typeface="Gabriola" panose="04040605051002020D02" pitchFamily="82" charset="0"/>
              </a:rPr>
              <a:t>et des </a:t>
            </a:r>
            <a:r>
              <a:rPr lang="en-US" altLang="zh-CN" b="1" dirty="0" err="1" smtClean="0">
                <a:latin typeface="Gabriola" panose="04040605051002020D02" pitchFamily="82" charset="0"/>
              </a:rPr>
              <a:t>cosmétiques</a:t>
            </a:r>
            <a:r>
              <a:rPr lang="fr-FR" altLang="zh-CN" b="1" dirty="0" smtClean="0">
                <a:latin typeface="Gabriola" panose="04040605051002020D02" pitchFamily="82" charset="0"/>
              </a:rPr>
              <a:t> en Chine avant 1978</a:t>
            </a:r>
            <a:r>
              <a:rPr lang="en-US" altLang="zh-CN" b="1" dirty="0" smtClean="0">
                <a:latin typeface="Gabriola" panose="04040605051002020D02" pitchFamily="82" charset="0"/>
              </a:rPr>
              <a:t> </a:t>
            </a:r>
            <a:endParaRPr lang="zh-CN" altLang="en-US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7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img5.imgtn.bdimg.com/it/u=3794510677,2240221238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2.imgtn.bdimg.com/it/u=3794510677,2240221238&amp;fm=214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1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990434" y="1228759"/>
              <a:ext cx="22860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coiffure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pic>
        <p:nvPicPr>
          <p:cNvPr id="4098" name="Picture 2" descr="http://photocdn.sohu.com/20160223/mp60096821_1456199779760_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645176"/>
            <a:ext cx="2242177" cy="299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2.kknews.cc/large/12db0007c908a569071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96" y="1088651"/>
            <a:ext cx="2786103" cy="35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131840" y="812426"/>
            <a:ext cx="2592288" cy="2500585"/>
            <a:chOff x="3131840" y="812426"/>
            <a:chExt cx="2592288" cy="2500585"/>
          </a:xfrm>
        </p:grpSpPr>
        <p:pic>
          <p:nvPicPr>
            <p:cNvPr id="4100" name="Picture 4" descr="https://encrypted-tbn0.gstatic.com/images?q=tbn:ANd9GcQeymK4WovrTRzeUxIdzRGCU7H1ZCtBZPXgQqEtN8BlwYv7i0LA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812426"/>
              <a:ext cx="2592288" cy="2038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617894" y="3005234"/>
              <a:ext cx="1620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L</a:t>
              </a:r>
              <a:r>
                <a:rPr lang="fr-FR" altLang="zh-CN" sz="1400" dirty="0"/>
                <a:t>’ </a:t>
              </a:r>
              <a:r>
                <a:rPr lang="fr-FR" altLang="zh-CN" sz="1400" dirty="0" smtClean="0"/>
                <a:t>impératrice Cixi</a:t>
              </a:r>
              <a:endParaRPr lang="zh-CN" altLang="en-US" sz="14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109744" y="420390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dirty="0" smtClean="0"/>
              <a:t>L’évolution de la coiffure des femmes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3059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9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990434" y="1228759"/>
              <a:ext cx="235805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Les cosmétiques 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pic>
        <p:nvPicPr>
          <p:cNvPr id="5122" name="Picture 2" descr="http://forums.huaren.us/attachment.aspx?attachmentid=32797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36" y="699542"/>
            <a:ext cx="4389106" cy="32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xISEhUTEhIVFRUVFxUWFRUVFQ8QFRUXFRIWFhUVFRUYHSggGBolGxUVITEhJSkrLi4uFx8zODMsNyktLisBCgoKDg0OGxAQGi0lHSUrLS0tLy0tLS0tLS0tLS0tLS0tLS0tLS0tLS0tLS0tLS0tLS0tLS0tLS0tLS0tLi0tLf/AABEIAOEA4QMBIgACEQEDEQH/xAAcAAABBQEBAQAAAAAAAAAAAAAFAgMEBgcAAQj/xABHEAABAwIDBAcDCQUGBgMAAAABAAIDBBESITEFBkFRBxMiYXGBkTKxwRQjM0JScoKh8GJzkrLRFSRDorPhFjRTk8LSCDVj/8QAGgEAAgMBAQAAAAAAAAAAAAAAAgMBBAUABv/EADIRAAICAQMCBAYBAgcBAAAAAAABAgMRBCExBRIiMkFxEyMzUWFygTTRJFKRobHB8BT/2gAMAwEAAhEDEQA/AM0hPZHiFPrPZHih0J7I8QiNZ7I8UifnRraT+lt/gETjNNPKeqNUw0XIHMppnRe2DRdyK1rIbFWnZFTiJ5INuzscMgBdrZOUdSGPyOV15vUKNk5dpu1pqCTG+kn6ArIytY3xcJoiAVlThYkcitPpm1OPyZ2vXjT/AAPQaJ+oPYTMKXUHsLSKBZejh/aK2Hd7ccFxnqSe17MQ7Nhze7W/cLW/IZZ0MU4krY2u0u5xHPA0ut6gL6QC4Eh0myYIvo4mN7w1oJ8TqU7M0DgnnPA1Q6sqQhbSJw2R6mVoQt9DFI7stAedCABfxHFRNqbQAKgUO1BjFjoUt9stmNjCa3RWd+aRzHC/LLvVUlluFpHSA8PgDuIcbHuIz9wWW4hY35roRXb2r0G12Oufe0MVruyFIY75vyUKtdpZPMf2bdyayvDeQPk4oe9EJRqoK5cBT8zHdntu9n3h71tFK13VDwCy/c6nD6gA8MwtSqpixtrZLG6nPM4xRo6KOINknZkZBuSqL0mm7m271Z6Krc7Q2QPfqnAiLibnKyr6TwahZHXrNbM1fmVMpW5hMxvAT0BzXozFRMsvUi68QjckOI9keIRSt9geIQqL2R5ItW+wPEJVnnRo6Nf4W72QGqRmvKcdtv3h70qp1XkZzHiPemS4M+tbG1bObenHgqvVUjg425ojsSqeWAHRSKyE+q83DNc2bj8SAm0IHdST3fBZpLqfE+9bHtORvUEHksdqfaPifetTp83JSM7XrHaOwJ2oPYTUGiVUeytEziz9Fu0OoqmSfZNyOYIIcPQlfSsVWHNDmm4IBBHEHMFfLG5rrSLbOjfeNhD6WR3ba4uiHNjhdzR3h1zbke5czo8lynlKB7SncAUdqJxwY4+DXH3BVza1Q6xtFIfCKY+5qrykizXjJT9r1ZzTW77XOddObQZI426mb/sVPvLbIlslj4m3MbwO9pHrySHLG5pV2QSxsDN760OBjGjAQfvG1x7lQJI9Vedu04axzzrmT3nmqTPLceqOiSlDuX3FQy7GmtsA2pOQT7HZBRZzonmHTwVx8GbWvGvcYmKHvRCoQ15ULgm7zsse4xtMT3fFX3ale7S2WSz/AHLd89bnb3rSpoASARr/AEWNrsK5Nmno/pCtk0zXNuPUIR0gxAQHPkj7WtjaA39FVjftpEJJPJVtM83p/kZd9N+xmjxYqZTqFI65UynK9IYiJWFck4l6oCIUZ7I8kXrvYHiEFZoEc2gwiMG3EJVnmiaei/prvYC1GqRE/tN8R70qpKa0z5JjRmxyatRyWjafBEJZBhVb3ZqjNEAfNWOCnFrLzl0eybTN6D7opgLaoc9jrLNJW9o+J9607e/5mFxasve7jzWr0/eDfoZuva7kh+BKqB2UinOS9nPZWgZ4W3RHbWrdEQHy2o59Vl/3G3+CyndE9tan0RH+/wA/7k/6jFBD5NeQuulKKFCK4oZ8Ex5KvtKocHaqRT1BdCQ43AD/AOUKFtfVO0X0TvB38qVymPwtmVLeiUdUfBZ4ZDmj23qx+GzuSrzYrtul6atV17lhuyyfbDkjznRORnTwUaR2ik04JItyKty4ZWoXzI+43UhQcN1Pq8nW7kOcbKI8InUfVl7li3Ika2o7XktNqqlpIAWMbNkIkaRzC13ZcZLWuPjn4LH6jWlNTL+ilmDX2ClHAL3d+aq/SVOzqsIPEe9WlsWIalZjvuC2XCXEjvVbQwU7k88DdQ+2tlWY0KVTjJQnmxUynOS9EYqHly5cuJI1ELlo7x71eN6YWtprjm33qi0Ts2+I96u29FYHQAA3zCp6jPxYFqjPw54+xR59UqaE4bryfVEZpWujwgZ5KzNtYD0lUbIzTfpsWrcKnxRq0vjLSqVubWOY/q+5aE5twvPa1uNzzwzUqj2wSKdv5LeErNA0nRXHfmtPWBnDiqxHZhvbJa+ii4UoztRBWW7vZbMbiFsiunPZXskl3XCTLory4M+aSk0uAvuj7a1voegJqqp/BsbG+bnk/wDgsq3Ho5JZgyJjnuP1Wi58TyHecl9FbkbufIoSHEGWR2OQjQG1msb3AceJJK4WWMoPXIu5wQurbdDLglPBVNqszTmzW9gj9ZghTKujul0UGAOFr3HmDe9wlKIxzMX3vPbtyyQuNhweq0XfTcqSVzpqcAk5ujJDSTxLCcs+R/2VCmuxpY9pa9uTmuBa4HvBzCXvCCibHToVzsc3L0ZXXuVh3TiD3m/2fiq08qybnzhr3X5D3pmo+k8GTT517jG9EYbMQOQVfe25yR7eiXFOT3D3ILTyAPBKmnPw17BSSldiX3HqRmCRmLS4WuU9UOqGDksrntIQQNFo248QdGL55LP6jhwUn6GrRUq5SUXlejLRs0Xbc8llnSA9vXixvrdarVtwxutlksYqgJJpMeZxEZ8r8FV6YszlM6+DmlWvUEinc83aNFIgCn0b2xXa4cbi/JQ2G9z4rcjJtv7FHU6eFVcGn4nnK+wtclWXqMpgthyCOV0hMYueSBM0Ryr+iHklWeaJp6CKdF3sBp0tgc0YrZJE6KyvaYbAZ2RTeMCtFSrO55w0so93d2mGzhzsgRZad/a0eC+IaLGZKV7RctIXfLX2tjPqVT1Oije00w4aqdWVYmEt7awSTG3BCHTEi1kmxceZTkLC09oWVyEVCKivQq5nZNvhPk8iCuG4u4U+0nXB6uBps+Yi9yNWRj6zvyHHkVdHe5jtp1BvdtPFYzPGRN9ImH7R58BnyX0nRUccMbYomNYxgDWtaA1rQNAAjK8sJtIG7s7s01BF1VNGGj6zj2nyH7T3ak/kOACKPKcKae5cAMveo0hT0xCiPcoZw3ImiU48qNI5BknA6HoVvBu5T1rMMrbOtZsjbCRngeI7jl3KUZEqOfNSSsp5RgG+G6s9BKGyDFG4nq5Wghr+NiPqv/ZPiCULopS12XJfTdds2GshfFKwOY4dph/JzTwIOYOoXzzvLu/JQVToX5ttijfa2NhOR+8NCOfcQpk8rA7T/UXuCqyQlxJ1UMKRU6pqkcA8E6KVtEOcVK9r8jsUxZlZWvc/eUQjC/JVusiMhGAX10UN8TmmxBCTZVC6PbIszdtMvDvFcP0NT2tvpEYyGkEkcFmjqkiTHzJJ81HTkdM92bWk+GaijTV0RaXqKlfbbJdq3W6wP1VUZCLNyC6nOSmbOwtaQ8Z3OuShRpsHyscB6uppRtlLMpc/gkYlyVZcjKYIaeyj1W75oeSAN0Ryp+i9PglWLxRNLp7+Td+v9wRUFS6SYNILtFDnSJH5Jko5KenudUu5clmrK2Ms4aKqyEXKkG2FRHJdcFHOC11LWT1Li5JcBHZMrGntKVW2mcyOIYnvc1jGj6znODWjzJCCCy0foL2IJ9oGZwu2lYXj94+7I/y6w+QRfDXd3Clrpx07pwsG4bm7vR0FJHTssS0Xkd9uR2b3nz05AAcEcXgXjimGcePKizPTj3KI96FslDb3Jlzkp7kw4oGwkhE8oaCXEADUkgAeZVY2nvrQRAl1SwkZYWHrXH8LblU3pF2lLPXspAwvijwOdHdzBIXWzeW54e0B6qm7T3arMMk7obND3BwYBZuF1iGsbo0WsoX5GdmFk2jZO8FPVsL4JA4A2cCHNc0nTE1wBCnCRYnsLeeOlhLW0zru1l6w9p4vr2QLez2c+PO61HYG246uFssdwNHNPtMcLXafUHzUtYIwi00FXhcD+rIR0obvippXOYLyQgyxEaltvnGDxaNObWpcT80do58TADw08Dw967OUdHMJKSPl6qOahuKP747O+T1lRCNGPOH7rgHsH8LmoAmR4OuebG0Ht3apjRZ2qc2/NG4DDa6rzTmEuUpTpXf3Goupzek/+dpYPVdtldWIxYjTuVFCdbJbiptq71jIvpuvekm5KOcoJ7yyNMgwnhnZRoFFLb5qRCUcY9sUirqdQ77nY1jIRXJFyuUisAdvso3UfRenwQRvsozMfmvRLt5RodPfyrv1/uCp169nZ0SZlYaOlDohlwXWT7UmD07SPUylFP0BdPHeP2UJkaQbEWVmbMIxZwQuvpnPdcDJBCe+/Bb1mjTqj2vMls1gj0UOpLVvHQDs/BRzzWsZZyB3tiY0D/M56xuCZrRZwsV9CdE0OHZcH7Rlf/FO8j8rI4SbkyrraIVURw8v1LfdNSFLLrKO+RMMrAiR2So++DKlxcyNpLT1Tg7ACGhjnF4BaL3xdWc+NrZYiLlK+6p+395XRvmZG0fNQyvLnh4Ae22EDLtZXNmh31b2BS5BRCeyIXtEjpC7E99yHFhtaNjMsLWjVvLOwUwlRNi1T5aeJ7xZzmAuBbgIPG7bmx7vdopRQh4IUtDGZBL1bcYFseEYrcr/AK1UfacLyOwQLnO97d97Z6Xy524XuSJUKaqb1gjtckEm1rNA0LvE5IZbrDGRzkom8m6AqAWi7DmW2xYQ+xOIt0sdLqrbg7YbSSOgkvaaRrb3ADHjE0Xb3nK/cFp+15mtwxMIxuyawOANrcuA71VNq7kxdqov8828gGkTnt7QDm62JGZuF1eUsNh2eJ5La16M7KkzI5g/ln8Cqdu/tptVEJGix0e054T/AEVn2U/tDx9+SJMGUTMOmykw1scn/Vhb/FG9wJ9HM9FmxWv9OkN20kn75nqI3f8AiVlezow6QApqeI5AhW52KC9cIZporuAPNEtpUdmghpRWaiwua4N01UqSoY5paBc8lVle200elp6RGuuddst3xt/wU4N4DX1RqXZ7BDexBte/G67ZFA9suJ7DbPyViqXMLCNctNVNt3iWAem9LTqnKzl5STX+5Qm3upkIR+HY7OrzbnbXiEAiT4WqecGPrOn2aTt735ifZcvbrkRVAw9lFZD815D4IRjysir/AKLyHwQWcouaB/Lt/UHzDNTababmNta6gyOSS9HKKksMqU6idMu6DwyTV1znkGycbtUgeyhxkXnWIfhxxgatfepOSluyTNVlxBtovqHo3/8Aq6M84WH+LP4r5Wa5fU/Rq6+yqL9xGPQW+CJJIr23Ts8zLBIVGeVIlUWRcxQ09Vre00kIFTUxudgs0PbiBaXE4RcOAHacLE6GxytcWRyEbXoHyg4ZA0jDgyuBZwLr95ALb2yBOtygbDQ1I+OljBawtYSwCMWAZfUhpyaALkgZdnmSVJgmxta61sQDrcri9lD2ox0dOQzCCA3O4iF7i5FsgTwHepYdYAkYctLjLLS+mSBhpDFfWtjbc5kmzWgi7nHQBRqGnLGl8hGN/akPAcmg/ZaMvVMsb1x663ZH0fC4zBkPjw7k9M8FhY8GxaWnvBBCUp+Lce4pRwv5MO2ttV76iSa/tvLgQTcC9mW5WFkUl6QKh0ZjwsJILcZDg7MWJIva6snSdsqMRMkZGAQcL3tABsR2cdtc9LrLQ03txViOGiJNouvRq53WSAEYcOY4+12SPDteq1HZru0PJZ30e0RYx8hFuswhv3W4s/M39FoGzTmEDe4XbtuVrpw/5el/eP8A9NZFTyYHB3Ja303u+apB+3KfRrR8VkRCbHdFZycZ5XKDY28LWLSo1DtMNeSRkUMSg1CqYL0Lz6rqZSjJy3XBZ/7eitofRQ9m7UYHuLsg43HFC46e6fFCVCojjA+XW9TKUZNrb8FgqttRYDhNzbSyrUOiX8gclGnLQihUoLYr6zqFmrac8bfYkrxJsvURUwBmtyRO/wA15D4IW3RE2/ReSCz0Leh8tn6kCYJrCnpdU2UwzmNFqSWpwpCIg8DV9P8ARBPj2RS/stkZ/BPI34L5hC+iugepxbMw/wDTnlafPDIP9RQzjQJVFkUqVRZEDJQw5MvTzwmXIGEkCd4JWtiONr3N4iMEuOEF1gAM9OOXNR62cyEsbezQ0yHS18wy/PQkcFM2pVlgAaLyPOFg7+JPcBmV5S0oY3De+pcTq4nMkpUvFsPh4fEzqV92gZZC1shYcMuCgTXMmDhfEc9A21h6kpthxXcL39kXvlcj+oPkmpIMZuHFuYNxmbA6G/kfJKzskMxiQ5VUkfbuAcfttd2gRa5GE6Aqk/8ADVIZQWMLm5l/znZby7yNeKtu1mtijqJRcuLDzcbkWFgOJJGXcsqp2O66IFxONzDa7shiGfeLJqT9A4/k0OlZh0FhwFrWzdlZG9lahBIT+vHP4o7sYXKiIyUdil9Ob+1Rt/ZnP5xD+qyohaN01z4qyJn2IAfN8j//AECz3CrUeDPsXiYjCV60FKS2qSFHIqMP4KQwS8E3G9SGVTgu7g/hsVabkmnh9+0pba5yTPLiF1LZyg0xWFck4iuQDcARmiJN+j8kOboi7Yvmb9wQ2PgsdPi2rMf5QZKmynJM00QmGYxJSClOCSpRBwW3/wDx3q/mquHk+OT+NhYf9MLD1p3QDXYK+SI6SwOt96N7SPyc5cyTfpFGepUiiyIGSiO9RKydsbXPcbNaLkqY9Ddp0zXtz+qcQHC7dLjj5pUm8bDIJN7kCgjLiZ5RZzhZrT/hs1A8TqUD23vlHE98UbcT2ZOLrtaHFpIA4u4X0AuFYJXPGEYS6+ROXZy19cvJZfvFsWSnqXuY2QxSWe55uQx17OBI4EEDllyQR+w7GX/7g0ahAwi4t2s+Qs3mkQDXuOndbP8AJw9E3R0zXQhlrNLiMjyF8inZZmxC5y+qL872GfeLeiDATW7wVvfVoZE9zQbvc3F3lrXOaBf2c2tJPcFRNkwudKwMzcHG+tvazzvfitG3noXTRBjTn1gdewJ7IJuL8cXj4FBqLZLaZri0WcfrEgDwtfMd2XkjUkojIfknUuLCMdsXG2mWXwVk2E1V2EghtuIB9RdWrYbMkKHMxvpTqce05v8A8xFGPKJrj+b3Ko3Rbeio62rqJPtSvI8MRDfyshNlbjwZtu02jrr0OXWXWUkIcD0tsiaDU41iBjotjrZVIc4YVEDU+BkuDeWP3XL1eLgu0BgEqx4f7t+H4KvRaK2PgtSX/YHuS73jt9yx0uyMVbn1iVWRpTeadlTV1YMhnhSLpV14SuIE4lZ+jfaXUbTpHnIGURnwlBi97wfJVpKjlLSHNyc0gtPJwNwfVSSj7Kco8gSNjVwqKeKZuksbHj8TQfilzGyXIkjPUacZfrPuShUtdfCcVsiOI9FDrTIWnBYOGl87c799klyQ1J5GZw/G2zhhsbtAu4m/5BQqqJst2EXBBBuXOuLZ5XseHMKY9xtbLvtx5m54d/vUYOAdwuLZcbOuD8EpjFyQKOfq4QbF3bHsg/WtnY58Sf6KTPIDJgwnQOuWggHu5H/ZR6CpY1hxutiIAJvqR3+B9FKknB7IIxfWHEDjf0UR4Gz8z2B9f2jbQNGvO4sT7vVV+qju7O5HjxNyPdbNFpam9y3QXtwHtOtr3BiFVDwABfiBfmbl2XPULg4Lck7Pza39aGytLp+pppZfsRvd/C0kfmqzsltw3vAPrn8UQ37n6vZ7mjWVzIx4Xxu/ysKIclmWDDqwkOz5BMiRSNojtlRGFW48IztRh2yx9xZelxyBNEhetAUiQhDPHxspTHwnkhscTSpLaIc0QRLdHEosuEZBeii70zLBhOqFhw8y3JVlySuSi7gCwq5Tn+6fhHuVNi0R75WTBhz9ke5BfFtx9wNCsqfsBZkyU/KmSrJQfIhclLy64jAlehcuC4k+jehDavXbMbGTd1O98R+77bPLC8D8KvMzVhnQFtbq6uanJynjDmjhjiJ0HMte7+FbrIhZPAKnYGNOFoLhnYZYj3d6g09MALhjhftEEg2J88kYlbfUKJJE37I9Ehx3DU9gZVh4tgaCcQuCSBbmTxTclM0OxW7Ztd3cPdoAp0kfJxHoVHdCOZz1zKHtCUgIYxHIDYlrs+BDSMzYcDe6C77bXjgBbHbrpm2JGrWWti8ToPNWitow9uG9hcHS9rG+XJYvvQx7amUOJJY9wz1w37H+WyiMN8FmElLcvNFUOkia5oFj78Vjceo8lEqIXudbIYsjbW2pPdx/JQ909tUfV4X2jkvch9y3QC7HG9r2zBOqPSSMtdmGx0LbWPpquccBx3ZO2QztBQekqsGOCC/stdI4feOFn8r/AFRPYbmg3JHvPos/3m2t1+0alwOTCIm+EXZP+bGfNQ1mLHJNzS+5Vdr/AEjlAap20j8479cFBCtQ8qMy5Ysa/JxC8Sl4QiBSHGFPiU81GaE60KGNghwTu5pQcTqmwnmjJRkPtWUP3PJerl6hLGAPE3JGIm/M/hQVjskcY75j8PwUW+hPTcfM/VgmRqYIT+MpJcmma0M2KSnsS7JcRgZXJ7CFwYFx2AhuxtU0lVDUD/Ce1zuPY0kHmwuHmvrLECAQbg5g8wV8giML6S6LNr/Kdmwkm74h1L+d48mk+LMJ81DOfBZJFEkU2QKHKEtoFMiyFRZCpEqjSKA1IaeVW9t7CjmkEjo2ONgMy5l7Hjb2srDPSysT1CmKjAyM8FH3i3Xa5hMEUbHjRoNgc+Btkbd9kD2ZsyujuwPEbXG5xFj7HS4tfl3LQKtyEtN3oW8FiE2FNg0fyaKSeZzXtjje83jAILW4sjc8isj2XIXPe52rs3eJJJ/Nab0iV/UbNwA9qoe2P8I7bz6NDfxLLtjuzd5Iu3EGO01vfqIDe0vpHeXuURqlV5+cd5e5R8ITo8FPU/Wl7sSuKXhS2x3Ui1gaATrUttKU6KR3JQNg0uRqyXHdKMDuSWG2UDMptYH8K5LXIR+5X4zkikcnzVu5RTs544J5lHJa1l0nF+oOmqurck4vjBDupVBQ9adbL1mzZCQLIzs+lELy0nxdwy1whROe3h5Ap07jPuui+1EKTYBH1kQodwquX2GG1r4nDALc7uIFkbpdosYcixpFwDYPkIJz8Ev/AIje32ZHebnNPDPK3cl/Ea5Y6dcbHmuCS92Kg6IZ8IfLUwRtNtXk6+AtfzUOq3Kgiv8APiQ/s6fkfglT7cc/MhhP2rC/rqh0m0ATmSfD/cqHOT4BhSo+Zr/Q9OxYhpbzIK0DofnEMstPdobK0PaAfrsydlzLSP4FnMlazg31c4geAACf2Jtt1NURTtN+rcHFo+s3Rzc+bSR5qI92cjLIRlW4r/o+kZWqDKxSaPaEc0bJGOu17Q5p5hwuCkTEKwzF3QNlaokgRCWyiy2QMJEGQKFOiEpCgVLwuDQGryouyosTx4p3aMoT+xZ44mulkNmsBcedgL2Hf/VDyx26iB9+4IqiZkby60DbCwuMT7Oecs72DB5KuR7AhbcsmDb/AGmPHvUCq2nLI98hIxPc5x1yxEm3ldN/LpPH8S7Ei1X2wxjOfYJQ7muqbvjnivexY52F2XHIEfmhm090aqC5cwkcHNs8Ec7tJXn9ojRww8sYB9DmE98sda+djoGue0egNvyTFNeoudblJtYYCfTO/R/qkhrhzCMSx4tS4nvAd5XTQjc0aZciPNd3fYH4ePMsEOMuTzJ3jgnwy+gt7kmQEZEWIQ/ELdemU1lCPlh5JJmuvMS4kIu7IuVPayRiXJvGvVx2Qy5cuXKmj1nqzj9XxS9pf4n3j7yuXKV6GVrPqS/UGHgvR+vVeLkbM+vgTNp5j4pkeyPE+9cuRryiX9ZnN1/XNen2j5/FeLlyCNp6Kv8AkW/vJPeVb5NFy5MRlW+dkCVD5Vy5QyERJ9EKm0Xi5DIdAD1WqD7f+h/E33OXLkCLKK4V45cuRDlyRq76N34f5kvZX0TfvFerkb8otfWfsGeHl/VMt+t5rlyWuR1nB1RpH4hebT+kPg3+QLlyiXJb0HC/kFVKaC5cmx4Fav6g6uXLkZUP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data:image/jpeg;base64,/9j/4AAQSkZJRgABAQAAAQABAAD/2wCEAAkGBxISEhUTEhIVFRUVFxUWFRUVFQ8QFRUXFRIWFhUVFRUYHSggGBolGxUVITEhJSkrLi4uFx8zODMsNyktLisBCgoKDg0OGxAQGi0lHSUrLS0tLy0tLS0tLS0tLS0tLS0tLS0tLS0tLS0tLS0tLS0tLS0tLS0tLS0tLS0tLi0tLf/AABEIAOEA4QMBIgACEQEDEQH/xAAcAAABBQEBAQAAAAAAAAAAAAAFAgMEBgcAAQj/xABHEAABAwIDBAcDCQUGBgMAAAABAAIDBBESITEFBkFRBxMiYXGBkTKxwRQjM0JScoKh8GJzkrLRFSRDorPhFjRTk8LSCDVj/8QAGgEAAgMBAQAAAAAAAAAAAAAAAgMBBAUABv/EADIRAAICAQMCBAYBAgcBAAAAAAABAgMRBCExBRIiMkFxEyMzUWFygTTRJFKRobHB8BT/2gAMAwEAAhEDEQA/AM0hPZHiFPrPZHih0J7I8QiNZ7I8UifnRraT+lt/gETjNNPKeqNUw0XIHMppnRe2DRdyK1rIbFWnZFTiJ5INuzscMgBdrZOUdSGPyOV15vUKNk5dpu1pqCTG+kn6ArIytY3xcJoiAVlThYkcitPpm1OPyZ2vXjT/AAPQaJ+oPYTMKXUHsLSKBZejh/aK2Hd7ccFxnqSe17MQ7Nhze7W/cLW/IZZ0MU4krY2u0u5xHPA0ut6gL6QC4Eh0myYIvo4mN7w1oJ8TqU7M0DgnnPA1Q6sqQhbSJw2R6mVoQt9DFI7stAedCABfxHFRNqbQAKgUO1BjFjoUt9stmNjCa3RWd+aRzHC/LLvVUlluFpHSA8PgDuIcbHuIz9wWW4hY35roRXb2r0G12Oufe0MVruyFIY75vyUKtdpZPMf2bdyayvDeQPk4oe9EJRqoK5cBT8zHdntu9n3h71tFK13VDwCy/c6nD6gA8MwtSqpixtrZLG6nPM4xRo6KOINknZkZBuSqL0mm7m271Z6Krc7Q2QPfqnAiLibnKyr6TwahZHXrNbM1fmVMpW5hMxvAT0BzXozFRMsvUi68QjckOI9keIRSt9geIQqL2R5ItW+wPEJVnnRo6Nf4W72QGqRmvKcdtv3h70qp1XkZzHiPemS4M+tbG1bObenHgqvVUjg425ojsSqeWAHRSKyE+q83DNc2bj8SAm0IHdST3fBZpLqfE+9bHtORvUEHksdqfaPifetTp83JSM7XrHaOwJ2oPYTUGiVUeytEziz9Fu0OoqmSfZNyOYIIcPQlfSsVWHNDmm4IBBHEHMFfLG5rrSLbOjfeNhD6WR3ba4uiHNjhdzR3h1zbke5czo8lynlKB7SncAUdqJxwY4+DXH3BVza1Q6xtFIfCKY+5qrykizXjJT9r1ZzTW77XOddObQZI426mb/sVPvLbIlslj4m3MbwO9pHrySHLG5pV2QSxsDN760OBjGjAQfvG1x7lQJI9Vedu04axzzrmT3nmqTPLceqOiSlDuX3FQy7GmtsA2pOQT7HZBRZzonmHTwVx8GbWvGvcYmKHvRCoQ15ULgm7zsse4xtMT3fFX3ale7S2WSz/AHLd89bnb3rSpoASARr/AEWNrsK5Nmno/pCtk0zXNuPUIR0gxAQHPkj7WtjaA39FVjftpEJJPJVtM83p/kZd9N+xmjxYqZTqFI65UynK9IYiJWFck4l6oCIUZ7I8kXrvYHiEFZoEc2gwiMG3EJVnmiaei/prvYC1GqRE/tN8R70qpKa0z5JjRmxyatRyWjafBEJZBhVb3ZqjNEAfNWOCnFrLzl0eybTN6D7opgLaoc9jrLNJW9o+J9607e/5mFxasve7jzWr0/eDfoZuva7kh+BKqB2UinOS9nPZWgZ4W3RHbWrdEQHy2o59Vl/3G3+CyndE9tan0RH+/wA/7k/6jFBD5NeQuulKKFCK4oZ8Ex5KvtKocHaqRT1BdCQ43AD/AOUKFtfVO0X0TvB38qVymPwtmVLeiUdUfBZ4ZDmj23qx+GzuSrzYrtul6atV17lhuyyfbDkjznRORnTwUaR2ik04JItyKty4ZWoXzI+43UhQcN1Pq8nW7kOcbKI8InUfVl7li3Ika2o7XktNqqlpIAWMbNkIkaRzC13ZcZLWuPjn4LH6jWlNTL+ilmDX2ClHAL3d+aq/SVOzqsIPEe9WlsWIalZjvuC2XCXEjvVbQwU7k88DdQ+2tlWY0KVTjJQnmxUynOS9EYqHly5cuJI1ELlo7x71eN6YWtprjm33qi0Ts2+I96u29FYHQAA3zCp6jPxYFqjPw54+xR59UqaE4bryfVEZpWujwgZ5KzNtYD0lUbIzTfpsWrcKnxRq0vjLSqVubWOY/q+5aE5twvPa1uNzzwzUqj2wSKdv5LeErNA0nRXHfmtPWBnDiqxHZhvbJa+ii4UoztRBWW7vZbMbiFsiunPZXskl3XCTLory4M+aSk0uAvuj7a1voegJqqp/BsbG+bnk/wDgsq3Ho5JZgyJjnuP1Wi58TyHecl9FbkbufIoSHEGWR2OQjQG1msb3AceJJK4WWMoPXIu5wQurbdDLglPBVNqszTmzW9gj9ZghTKujul0UGAOFr3HmDe9wlKIxzMX3vPbtyyQuNhweq0XfTcqSVzpqcAk5ujJDSTxLCcs+R/2VCmuxpY9pa9uTmuBa4HvBzCXvCCibHToVzsc3L0ZXXuVh3TiD3m/2fiq08qybnzhr3X5D3pmo+k8GTT517jG9EYbMQOQVfe25yR7eiXFOT3D3ILTyAPBKmnPw17BSSldiX3HqRmCRmLS4WuU9UOqGDksrntIQQNFo248QdGL55LP6jhwUn6GrRUq5SUXlejLRs0Xbc8llnSA9vXixvrdarVtwxutlksYqgJJpMeZxEZ8r8FV6YszlM6+DmlWvUEinc83aNFIgCn0b2xXa4cbi/JQ2G9z4rcjJtv7FHU6eFVcGn4nnK+wtclWXqMpgthyCOV0hMYueSBM0Ryr+iHklWeaJp6CKdF3sBp0tgc0YrZJE6KyvaYbAZ2RTeMCtFSrO55w0so93d2mGzhzsgRZad/a0eC+IaLGZKV7RctIXfLX2tjPqVT1Oije00w4aqdWVYmEt7awSTG3BCHTEi1kmxceZTkLC09oWVyEVCKivQq5nZNvhPk8iCuG4u4U+0nXB6uBps+Yi9yNWRj6zvyHHkVdHe5jtp1BvdtPFYzPGRN9ImH7R58BnyX0nRUccMbYomNYxgDWtaA1rQNAAjK8sJtIG7s7s01BF1VNGGj6zj2nyH7T3ak/kOACKPKcKae5cAMveo0hT0xCiPcoZw3ImiU48qNI5BknA6HoVvBu5T1rMMrbOtZsjbCRngeI7jl3KUZEqOfNSSsp5RgG+G6s9BKGyDFG4nq5Wghr+NiPqv/ZPiCULopS12XJfTdds2GshfFKwOY4dph/JzTwIOYOoXzzvLu/JQVToX5ttijfa2NhOR+8NCOfcQpk8rA7T/UXuCqyQlxJ1UMKRU6pqkcA8E6KVtEOcVK9r8jsUxZlZWvc/eUQjC/JVusiMhGAX10UN8TmmxBCTZVC6PbIszdtMvDvFcP0NT2tvpEYyGkEkcFmjqkiTHzJJ81HTkdM92bWk+GaijTV0RaXqKlfbbJdq3W6wP1VUZCLNyC6nOSmbOwtaQ8Z3OuShRpsHyscB6uppRtlLMpc/gkYlyVZcjKYIaeyj1W75oeSAN0Ryp+i9PglWLxRNLp7+Td+v9wRUFS6SYNILtFDnSJH5Jko5KenudUu5clmrK2Ms4aKqyEXKkG2FRHJdcFHOC11LWT1Li5JcBHZMrGntKVW2mcyOIYnvc1jGj6znODWjzJCCCy0foL2IJ9oGZwu2lYXj94+7I/y6w+QRfDXd3Clrpx07pwsG4bm7vR0FJHTssS0Xkd9uR2b3nz05AAcEcXgXjimGcePKizPTj3KI96FslDb3Jlzkp7kw4oGwkhE8oaCXEADUkgAeZVY2nvrQRAl1SwkZYWHrXH8LblU3pF2lLPXspAwvijwOdHdzBIXWzeW54e0B6qm7T3arMMk7obND3BwYBZuF1iGsbo0WsoX5GdmFk2jZO8FPVsL4JA4A2cCHNc0nTE1wBCnCRYnsLeeOlhLW0zru1l6w9p4vr2QLez2c+PO61HYG246uFssdwNHNPtMcLXafUHzUtYIwi00FXhcD+rIR0obvippXOYLyQgyxEaltvnGDxaNObWpcT80do58TADw08Dw967OUdHMJKSPl6qOahuKP747O+T1lRCNGPOH7rgHsH8LmoAmR4OuebG0Ht3apjRZ2qc2/NG4DDa6rzTmEuUpTpXf3Goupzek/+dpYPVdtldWIxYjTuVFCdbJbiptq71jIvpuvekm5KOcoJ7yyNMgwnhnZRoFFLb5qRCUcY9sUirqdQ77nY1jIRXJFyuUisAdvso3UfRenwQRvsozMfmvRLt5RodPfyrv1/uCp169nZ0SZlYaOlDohlwXWT7UmD07SPUylFP0BdPHeP2UJkaQbEWVmbMIxZwQuvpnPdcDJBCe+/Bb1mjTqj2vMls1gj0UOpLVvHQDs/BRzzWsZZyB3tiY0D/M56xuCZrRZwsV9CdE0OHZcH7Rlf/FO8j8rI4SbkyrraIVURw8v1LfdNSFLLrKO+RMMrAiR2So++DKlxcyNpLT1Tg7ACGhjnF4BaL3xdWc+NrZYiLlK+6p+395XRvmZG0fNQyvLnh4Ae22EDLtZXNmh31b2BS5BRCeyIXtEjpC7E99yHFhtaNjMsLWjVvLOwUwlRNi1T5aeJ7xZzmAuBbgIPG7bmx7vdopRQh4IUtDGZBL1bcYFseEYrcr/AK1UfacLyOwQLnO97d97Z6Xy524XuSJUKaqb1gjtckEm1rNA0LvE5IZbrDGRzkom8m6AqAWi7DmW2xYQ+xOIt0sdLqrbg7YbSSOgkvaaRrb3ADHjE0Xb3nK/cFp+15mtwxMIxuyawOANrcuA71VNq7kxdqov8828gGkTnt7QDm62JGZuF1eUsNh2eJ5La16M7KkzI5g/ln8Cqdu/tptVEJGix0e054T/AEVn2U/tDx9+SJMGUTMOmykw1scn/Vhb/FG9wJ9HM9FmxWv9OkN20kn75nqI3f8AiVlezow6QApqeI5AhW52KC9cIZporuAPNEtpUdmghpRWaiwua4N01UqSoY5paBc8lVle200elp6RGuuddst3xt/wU4N4DX1RqXZ7BDexBte/G67ZFA9suJ7DbPyViqXMLCNctNVNt3iWAem9LTqnKzl5STX+5Qm3upkIR+HY7OrzbnbXiEAiT4WqecGPrOn2aTt735ifZcvbrkRVAw9lFZD815D4IRjysir/AKLyHwQWcouaB/Lt/UHzDNTababmNta6gyOSS9HKKksMqU6idMu6DwyTV1znkGycbtUgeyhxkXnWIfhxxgatfepOSluyTNVlxBtovqHo3/8Aq6M84WH+LP4r5Wa5fU/Rq6+yqL9xGPQW+CJJIr23Ts8zLBIVGeVIlUWRcxQ09Vre00kIFTUxudgs0PbiBaXE4RcOAHacLE6GxytcWRyEbXoHyg4ZA0jDgyuBZwLr95ALb2yBOtygbDQ1I+OljBawtYSwCMWAZfUhpyaALkgZdnmSVJgmxta61sQDrcri9lD2ox0dOQzCCA3O4iF7i5FsgTwHepYdYAkYctLjLLS+mSBhpDFfWtjbc5kmzWgi7nHQBRqGnLGl8hGN/akPAcmg/ZaMvVMsb1x663ZH0fC4zBkPjw7k9M8FhY8GxaWnvBBCUp+Lce4pRwv5MO2ttV76iSa/tvLgQTcC9mW5WFkUl6QKh0ZjwsJILcZDg7MWJIva6snSdsqMRMkZGAQcL3tABsR2cdtc9LrLQ03txViOGiJNouvRq53WSAEYcOY4+12SPDteq1HZru0PJZ30e0RYx8hFuswhv3W4s/M39FoGzTmEDe4XbtuVrpw/5el/eP8A9NZFTyYHB3Ja303u+apB+3KfRrR8VkRCbHdFZycZ5XKDY28LWLSo1DtMNeSRkUMSg1CqYL0Lz6rqZSjJy3XBZ/7eitofRQ9m7UYHuLsg43HFC46e6fFCVCojjA+XW9TKUZNrb8FgqttRYDhNzbSyrUOiX8gclGnLQihUoLYr6zqFmrac8bfYkrxJsvURUwBmtyRO/wA15D4IW3RE2/ReSCz0Leh8tn6kCYJrCnpdU2UwzmNFqSWpwpCIg8DV9P8ARBPj2RS/stkZ/BPI34L5hC+iugepxbMw/wDTnlafPDIP9RQzjQJVFkUqVRZEDJQw5MvTzwmXIGEkCd4JWtiONr3N4iMEuOEF1gAM9OOXNR62cyEsbezQ0yHS18wy/PQkcFM2pVlgAaLyPOFg7+JPcBmV5S0oY3De+pcTq4nMkpUvFsPh4fEzqV92gZZC1shYcMuCgTXMmDhfEc9A21h6kpthxXcL39kXvlcj+oPkmpIMZuHFuYNxmbA6G/kfJKzskMxiQ5VUkfbuAcfttd2gRa5GE6Aqk/8ADVIZQWMLm5l/znZby7yNeKtu1mtijqJRcuLDzcbkWFgOJJGXcsqp2O66IFxONzDa7shiGfeLJqT9A4/k0OlZh0FhwFrWzdlZG9lahBIT+vHP4o7sYXKiIyUdil9Ob+1Rt/ZnP5xD+qyohaN01z4qyJn2IAfN8j//AECz3CrUeDPsXiYjCV60FKS2qSFHIqMP4KQwS8E3G9SGVTgu7g/hsVabkmnh9+0pba5yTPLiF1LZyg0xWFck4iuQDcARmiJN+j8kOboi7Yvmb9wQ2PgsdPi2rMf5QZKmynJM00QmGYxJSClOCSpRBwW3/wDx3q/mquHk+OT+NhYf9MLD1p3QDXYK+SI6SwOt96N7SPyc5cyTfpFGepUiiyIGSiO9RKydsbXPcbNaLkqY9Ddp0zXtz+qcQHC7dLjj5pUm8bDIJN7kCgjLiZ5RZzhZrT/hs1A8TqUD23vlHE98UbcT2ZOLrtaHFpIA4u4X0AuFYJXPGEYS6+ROXZy19cvJZfvFsWSnqXuY2QxSWe55uQx17OBI4EEDllyQR+w7GX/7g0ahAwi4t2s+Qs3mkQDXuOndbP8AJw9E3R0zXQhlrNLiMjyF8inZZmxC5y+qL872GfeLeiDATW7wVvfVoZE9zQbvc3F3lrXOaBf2c2tJPcFRNkwudKwMzcHG+tvazzvfitG3noXTRBjTn1gdewJ7IJuL8cXj4FBqLZLaZri0WcfrEgDwtfMd2XkjUkojIfknUuLCMdsXG2mWXwVk2E1V2EghtuIB9RdWrYbMkKHMxvpTqce05v8A8xFGPKJrj+b3Ko3Rbeio62rqJPtSvI8MRDfyshNlbjwZtu02jrr0OXWXWUkIcD0tsiaDU41iBjotjrZVIc4YVEDU+BkuDeWP3XL1eLgu0BgEqx4f7t+H4KvRaK2PgtSX/YHuS73jt9yx0uyMVbn1iVWRpTeadlTV1YMhnhSLpV14SuIE4lZ+jfaXUbTpHnIGURnwlBi97wfJVpKjlLSHNyc0gtPJwNwfVSSj7Kco8gSNjVwqKeKZuksbHj8TQfilzGyXIkjPUacZfrPuShUtdfCcVsiOI9FDrTIWnBYOGl87c799klyQ1J5GZw/G2zhhsbtAu4m/5BQqqJst2EXBBBuXOuLZ5XseHMKY9xtbLvtx5m54d/vUYOAdwuLZcbOuD8EpjFyQKOfq4QbF3bHsg/WtnY58Sf6KTPIDJgwnQOuWggHu5H/ZR6CpY1hxutiIAJvqR3+B9FKknB7IIxfWHEDjf0UR4Gz8z2B9f2jbQNGvO4sT7vVV+qju7O5HjxNyPdbNFpam9y3QXtwHtOtr3BiFVDwABfiBfmbl2XPULg4Lck7Pza39aGytLp+pppZfsRvd/C0kfmqzsltw3vAPrn8UQ37n6vZ7mjWVzIx4Xxu/ysKIclmWDDqwkOz5BMiRSNojtlRGFW48IztRh2yx9xZelxyBNEhetAUiQhDPHxspTHwnkhscTSpLaIc0QRLdHEosuEZBeii70zLBhOqFhw8y3JVlySuSi7gCwq5Tn+6fhHuVNi0R75WTBhz9ke5BfFtx9wNCsqfsBZkyU/KmSrJQfIhclLy64jAlehcuC4k+jehDavXbMbGTd1O98R+77bPLC8D8KvMzVhnQFtbq6uanJynjDmjhjiJ0HMte7+FbrIhZPAKnYGNOFoLhnYZYj3d6g09MALhjhftEEg2J88kYlbfUKJJE37I9Ehx3DU9gZVh4tgaCcQuCSBbmTxTclM0OxW7Ztd3cPdoAp0kfJxHoVHdCOZz1zKHtCUgIYxHIDYlrs+BDSMzYcDe6C77bXjgBbHbrpm2JGrWWti8ToPNWitow9uG9hcHS9rG+XJYvvQx7amUOJJY9wz1w37H+WyiMN8FmElLcvNFUOkia5oFj78Vjceo8lEqIXudbIYsjbW2pPdx/JQ909tUfV4X2jkvch9y3QC7HG9r2zBOqPSSMtdmGx0LbWPpquccBx3ZO2QztBQekqsGOCC/stdI4feOFn8r/AFRPYbmg3JHvPos/3m2t1+0alwOTCIm+EXZP+bGfNQ1mLHJNzS+5Vdr/AEjlAap20j8479cFBCtQ8qMy5Ysa/JxC8Sl4QiBSHGFPiU81GaE60KGNghwTu5pQcTqmwnmjJRkPtWUP3PJerl6hLGAPE3JGIm/M/hQVjskcY75j8PwUW+hPTcfM/VgmRqYIT+MpJcmma0M2KSnsS7JcRgZXJ7CFwYFx2AhuxtU0lVDUD/Ce1zuPY0kHmwuHmvrLECAQbg5g8wV8giML6S6LNr/Kdmwkm74h1L+d48mk+LMJ81DOfBZJFEkU2QKHKEtoFMiyFRZCpEqjSKA1IaeVW9t7CjmkEjo2ONgMy5l7Hjb2srDPSysT1CmKjAyM8FH3i3Xa5hMEUbHjRoNgc+Btkbd9kD2ZsyujuwPEbXG5xFj7HS4tfl3LQKtyEtN3oW8FiE2FNg0fyaKSeZzXtjje83jAILW4sjc8isj2XIXPe52rs3eJJJ/Nab0iV/UbNwA9qoe2P8I7bz6NDfxLLtjuzd5Iu3EGO01vfqIDe0vpHeXuURqlV5+cd5e5R8ITo8FPU/Wl7sSuKXhS2x3Ui1gaATrUttKU6KR3JQNg0uRqyXHdKMDuSWG2UDMptYH8K5LXIR+5X4zkikcnzVu5RTs544J5lHJa1l0nF+oOmqurck4vjBDupVBQ9adbL1mzZCQLIzs+lELy0nxdwy1whROe3h5Ap07jPuui+1EKTYBH1kQodwquX2GG1r4nDALc7uIFkbpdosYcixpFwDYPkIJz8Ev/AIje32ZHebnNPDPK3cl/Ea5Y6dcbHmuCS92Kg6IZ8IfLUwRtNtXk6+AtfzUOq3Kgiv8APiQ/s6fkfglT7cc/MhhP2rC/rqh0m0ATmSfD/cqHOT4BhSo+Zr/Q9OxYhpbzIK0DofnEMstPdobK0PaAfrsydlzLSP4FnMlazg31c4geAACf2Jtt1NURTtN+rcHFo+s3Rzc+bSR5qI92cjLIRlW4r/o+kZWqDKxSaPaEc0bJGOu17Q5p5hwuCkTEKwzF3QNlaokgRCWyiy2QMJEGQKFOiEpCgVLwuDQGryouyosTx4p3aMoT+xZ44mulkNmsBcedgL2Hf/VDyx26iB9+4IqiZkby60DbCwuMT7Oecs72DB5KuR7AhbcsmDb/AGmPHvUCq2nLI98hIxPc5x1yxEm3ldN/LpPH8S7Ei1X2wxjOfYJQ7muqbvjnivexY52F2XHIEfmhm090aqC5cwkcHNs8Ec7tJXn9ojRww8sYB9DmE98sda+djoGue0egNvyTFNeoudblJtYYCfTO/R/qkhrhzCMSx4tS4nvAd5XTQjc0aZciPNd3fYH4ePMsEOMuTzJ3jgnwy+gt7kmQEZEWIQ/ELdemU1lCPlh5JJmuvMS4kIu7IuVPayRiXJvGvVx2Qy5cuXKmj1nqzj9XxS9pf4n3j7yuXKV6GVrPqS/UGHgvR+vVeLkbM+vgTNp5j4pkeyPE+9cuRryiX9ZnN1/XNen2j5/FeLlyCNp6Kv8AkW/vJPeVb5NFy5MRlW+dkCVD5Vy5QyERJ9EKm0Xi5DIdAD1WqD7f+h/E33OXLkCLKK4V45cuRDlyRq76N34f5kvZX0TfvFerkb8otfWfsGeHl/VMt+t5rlyWuR1nB1RpH4hebT+kPg3+QLlyiXJb0HC/kFVKaC5cmx4Fav6g6uXLkZUP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 descr="data:image/jpeg;base64,/9j/4AAQSkZJRgABAQAAAQABAAD/2wCEAAkGBxISEhUTEhIVFRUVFxUWFRUVFQ8QFRUXFRIWFhUVFRUYHSggGBolGxUVITEhJSkrLi4uFx8zODMsNyktLisBCgoKDg0OGxAQGi0lHSUrLS0tLy0tLS0tLS0tLS0tLS0tLS0tLS0tLS0tLS0tLS0tLS0tLS0tLS0tLS0tLi0tLf/AABEIAOEA4QMBIgACEQEDEQH/xAAcAAABBQEBAQAAAAAAAAAAAAAFAgMEBgcAAQj/xABHEAABAwIDBAcDCQUGBgMAAAABAAIDBBESITEFBkFRBxMiYXGBkTKxwRQjM0JScoKh8GJzkrLRFSRDorPhFjRTk8LSCDVj/8QAGgEAAgMBAQAAAAAAAAAAAAAAAgMBBAUABv/EADIRAAICAQMCBAYBAgcBAAAAAAABAgMRBCExBRIiMkFxEyMzUWFygTTRJFKRobHB8BT/2gAMAwEAAhEDEQA/AM0hPZHiFPrPZHih0J7I8QiNZ7I8UifnRraT+lt/gETjNNPKeqNUw0XIHMppnRe2DRdyK1rIbFWnZFTiJ5INuzscMgBdrZOUdSGPyOV15vUKNk5dpu1pqCTG+kn6ArIytY3xcJoiAVlThYkcitPpm1OPyZ2vXjT/AAPQaJ+oPYTMKXUHsLSKBZejh/aK2Hd7ccFxnqSe17MQ7Nhze7W/cLW/IZZ0MU4krY2u0u5xHPA0ut6gL6QC4Eh0myYIvo4mN7w1oJ8TqU7M0DgnnPA1Q6sqQhbSJw2R6mVoQt9DFI7stAedCABfxHFRNqbQAKgUO1BjFjoUt9stmNjCa3RWd+aRzHC/LLvVUlluFpHSA8PgDuIcbHuIz9wWW4hY35roRXb2r0G12Oufe0MVruyFIY75vyUKtdpZPMf2bdyayvDeQPk4oe9EJRqoK5cBT8zHdntu9n3h71tFK13VDwCy/c6nD6gA8MwtSqpixtrZLG6nPM4xRo6KOINknZkZBuSqL0mm7m271Z6Krc7Q2QPfqnAiLibnKyr6TwahZHXrNbM1fmVMpW5hMxvAT0BzXozFRMsvUi68QjckOI9keIRSt9geIQqL2R5ItW+wPEJVnnRo6Nf4W72QGqRmvKcdtv3h70qp1XkZzHiPemS4M+tbG1bObenHgqvVUjg425ojsSqeWAHRSKyE+q83DNc2bj8SAm0IHdST3fBZpLqfE+9bHtORvUEHksdqfaPifetTp83JSM7XrHaOwJ2oPYTUGiVUeytEziz9Fu0OoqmSfZNyOYIIcPQlfSsVWHNDmm4IBBHEHMFfLG5rrSLbOjfeNhD6WR3ba4uiHNjhdzR3h1zbke5czo8lynlKB7SncAUdqJxwY4+DXH3BVza1Q6xtFIfCKY+5qrykizXjJT9r1ZzTW77XOddObQZI426mb/sVPvLbIlslj4m3MbwO9pHrySHLG5pV2QSxsDN760OBjGjAQfvG1x7lQJI9Vedu04axzzrmT3nmqTPLceqOiSlDuX3FQy7GmtsA2pOQT7HZBRZzonmHTwVx8GbWvGvcYmKHvRCoQ15ULgm7zsse4xtMT3fFX3ale7S2WSz/AHLd89bnb3rSpoASARr/AEWNrsK5Nmno/pCtk0zXNuPUIR0gxAQHPkj7WtjaA39FVjftpEJJPJVtM83p/kZd9N+xmjxYqZTqFI65UynK9IYiJWFck4l6oCIUZ7I8kXrvYHiEFZoEc2gwiMG3EJVnmiaei/prvYC1GqRE/tN8R70qpKa0z5JjRmxyatRyWjafBEJZBhVb3ZqjNEAfNWOCnFrLzl0eybTN6D7opgLaoc9jrLNJW9o+J9607e/5mFxasve7jzWr0/eDfoZuva7kh+BKqB2UinOS9nPZWgZ4W3RHbWrdEQHy2o59Vl/3G3+CyndE9tan0RH+/wA/7k/6jFBD5NeQuulKKFCK4oZ8Ex5KvtKocHaqRT1BdCQ43AD/AOUKFtfVO0X0TvB38qVymPwtmVLeiUdUfBZ4ZDmj23qx+GzuSrzYrtul6atV17lhuyyfbDkjznRORnTwUaR2ik04JItyKty4ZWoXzI+43UhQcN1Pq8nW7kOcbKI8InUfVl7li3Ika2o7XktNqqlpIAWMbNkIkaRzC13ZcZLWuPjn4LH6jWlNTL+ilmDX2ClHAL3d+aq/SVOzqsIPEe9WlsWIalZjvuC2XCXEjvVbQwU7k88DdQ+2tlWY0KVTjJQnmxUynOS9EYqHly5cuJI1ELlo7x71eN6YWtprjm33qi0Ts2+I96u29FYHQAA3zCp6jPxYFqjPw54+xR59UqaE4bryfVEZpWujwgZ5KzNtYD0lUbIzTfpsWrcKnxRq0vjLSqVubWOY/q+5aE5twvPa1uNzzwzUqj2wSKdv5LeErNA0nRXHfmtPWBnDiqxHZhvbJa+ii4UoztRBWW7vZbMbiFsiunPZXskl3XCTLory4M+aSk0uAvuj7a1voegJqqp/BsbG+bnk/wDgsq3Ho5JZgyJjnuP1Wi58TyHecl9FbkbufIoSHEGWR2OQjQG1msb3AceJJK4WWMoPXIu5wQurbdDLglPBVNqszTmzW9gj9ZghTKujul0UGAOFr3HmDe9wlKIxzMX3vPbtyyQuNhweq0XfTcqSVzpqcAk5ujJDSTxLCcs+R/2VCmuxpY9pa9uTmuBa4HvBzCXvCCibHToVzsc3L0ZXXuVh3TiD3m/2fiq08qybnzhr3X5D3pmo+k8GTT517jG9EYbMQOQVfe25yR7eiXFOT3D3ILTyAPBKmnPw17BSSldiX3HqRmCRmLS4WuU9UOqGDksrntIQQNFo248QdGL55LP6jhwUn6GrRUq5SUXlejLRs0Xbc8llnSA9vXixvrdarVtwxutlksYqgJJpMeZxEZ8r8FV6YszlM6+DmlWvUEinc83aNFIgCn0b2xXa4cbi/JQ2G9z4rcjJtv7FHU6eFVcGn4nnK+wtclWXqMpgthyCOV0hMYueSBM0Ryr+iHklWeaJp6CKdF3sBp0tgc0YrZJE6KyvaYbAZ2RTeMCtFSrO55w0so93d2mGzhzsgRZad/a0eC+IaLGZKV7RctIXfLX2tjPqVT1Oije00w4aqdWVYmEt7awSTG3BCHTEi1kmxceZTkLC09oWVyEVCKivQq5nZNvhPk8iCuG4u4U+0nXB6uBps+Yi9yNWRj6zvyHHkVdHe5jtp1BvdtPFYzPGRN9ImH7R58BnyX0nRUccMbYomNYxgDWtaA1rQNAAjK8sJtIG7s7s01BF1VNGGj6zj2nyH7T3ak/kOACKPKcKae5cAMveo0hT0xCiPcoZw3ImiU48qNI5BknA6HoVvBu5T1rMMrbOtZsjbCRngeI7jl3KUZEqOfNSSsp5RgG+G6s9BKGyDFG4nq5Wghr+NiPqv/ZPiCULopS12XJfTdds2GshfFKwOY4dph/JzTwIOYOoXzzvLu/JQVToX5ttijfa2NhOR+8NCOfcQpk8rA7T/UXuCqyQlxJ1UMKRU6pqkcA8E6KVtEOcVK9r8jsUxZlZWvc/eUQjC/JVusiMhGAX10UN8TmmxBCTZVC6PbIszdtMvDvFcP0NT2tvpEYyGkEkcFmjqkiTHzJJ81HTkdM92bWk+GaijTV0RaXqKlfbbJdq3W6wP1VUZCLNyC6nOSmbOwtaQ8Z3OuShRpsHyscB6uppRtlLMpc/gkYlyVZcjKYIaeyj1W75oeSAN0Ryp+i9PglWLxRNLp7+Td+v9wRUFS6SYNILtFDnSJH5Jko5KenudUu5clmrK2Ms4aKqyEXKkG2FRHJdcFHOC11LWT1Li5JcBHZMrGntKVW2mcyOIYnvc1jGj6znODWjzJCCCy0foL2IJ9oGZwu2lYXj94+7I/y6w+QRfDXd3Clrpx07pwsG4bm7vR0FJHTssS0Xkd9uR2b3nz05AAcEcXgXjimGcePKizPTj3KI96FslDb3Jlzkp7kw4oGwkhE8oaCXEADUkgAeZVY2nvrQRAl1SwkZYWHrXH8LblU3pF2lLPXspAwvijwOdHdzBIXWzeW54e0B6qm7T3arMMk7obND3BwYBZuF1iGsbo0WsoX5GdmFk2jZO8FPVsL4JA4A2cCHNc0nTE1wBCnCRYnsLeeOlhLW0zru1l6w9p4vr2QLez2c+PO61HYG246uFssdwNHNPtMcLXafUHzUtYIwi00FXhcD+rIR0obvippXOYLyQgyxEaltvnGDxaNObWpcT80do58TADw08Dw967OUdHMJKSPl6qOahuKP747O+T1lRCNGPOH7rgHsH8LmoAmR4OuebG0Ht3apjRZ2qc2/NG4DDa6rzTmEuUpTpXf3Goupzek/+dpYPVdtldWIxYjTuVFCdbJbiptq71jIvpuvekm5KOcoJ7yyNMgwnhnZRoFFLb5qRCUcY9sUirqdQ77nY1jIRXJFyuUisAdvso3UfRenwQRvsozMfmvRLt5RodPfyrv1/uCp169nZ0SZlYaOlDohlwXWT7UmD07SPUylFP0BdPHeP2UJkaQbEWVmbMIxZwQuvpnPdcDJBCe+/Bb1mjTqj2vMls1gj0UOpLVvHQDs/BRzzWsZZyB3tiY0D/M56xuCZrRZwsV9CdE0OHZcH7Rlf/FO8j8rI4SbkyrraIVURw8v1LfdNSFLLrKO+RMMrAiR2So++DKlxcyNpLT1Tg7ACGhjnF4BaL3xdWc+NrZYiLlK+6p+395XRvmZG0fNQyvLnh4Ae22EDLtZXNmh31b2BS5BRCeyIXtEjpC7E99yHFhtaNjMsLWjVvLOwUwlRNi1T5aeJ7xZzmAuBbgIPG7bmx7vdopRQh4IUtDGZBL1bcYFseEYrcr/AK1UfacLyOwQLnO97d97Z6Xy524XuSJUKaqb1gjtckEm1rNA0LvE5IZbrDGRzkom8m6AqAWi7DmW2xYQ+xOIt0sdLqrbg7YbSSOgkvaaRrb3ADHjE0Xb3nK/cFp+15mtwxMIxuyawOANrcuA71VNq7kxdqov8828gGkTnt7QDm62JGZuF1eUsNh2eJ5La16M7KkzI5g/ln8Cqdu/tptVEJGix0e054T/AEVn2U/tDx9+SJMGUTMOmykw1scn/Vhb/FG9wJ9HM9FmxWv9OkN20kn75nqI3f8AiVlezow6QApqeI5AhW52KC9cIZporuAPNEtpUdmghpRWaiwua4N01UqSoY5paBc8lVle200elp6RGuuddst3xt/wU4N4DX1RqXZ7BDexBte/G67ZFA9suJ7DbPyViqXMLCNctNVNt3iWAem9LTqnKzl5STX+5Qm3upkIR+HY7OrzbnbXiEAiT4WqecGPrOn2aTt735ifZcvbrkRVAw9lFZD815D4IRjysir/AKLyHwQWcouaB/Lt/UHzDNTababmNta6gyOSS9HKKksMqU6idMu6DwyTV1znkGycbtUgeyhxkXnWIfhxxgatfepOSluyTNVlxBtovqHo3/8Aq6M84WH+LP4r5Wa5fU/Rq6+yqL9xGPQW+CJJIr23Ts8zLBIVGeVIlUWRcxQ09Vre00kIFTUxudgs0PbiBaXE4RcOAHacLE6GxytcWRyEbXoHyg4ZA0jDgyuBZwLr95ALb2yBOtygbDQ1I+OljBawtYSwCMWAZfUhpyaALkgZdnmSVJgmxta61sQDrcri9lD2ox0dOQzCCA3O4iF7i5FsgTwHepYdYAkYctLjLLS+mSBhpDFfWtjbc5kmzWgi7nHQBRqGnLGl8hGN/akPAcmg/ZaMvVMsb1x663ZH0fC4zBkPjw7k9M8FhY8GxaWnvBBCUp+Lce4pRwv5MO2ttV76iSa/tvLgQTcC9mW5WFkUl6QKh0ZjwsJILcZDg7MWJIva6snSdsqMRMkZGAQcL3tABsR2cdtc9LrLQ03txViOGiJNouvRq53WSAEYcOY4+12SPDteq1HZru0PJZ30e0RYx8hFuswhv3W4s/M39FoGzTmEDe4XbtuVrpw/5el/eP8A9NZFTyYHB3Ja303u+apB+3KfRrR8VkRCbHdFZycZ5XKDY28LWLSo1DtMNeSRkUMSg1CqYL0Lz6rqZSjJy3XBZ/7eitofRQ9m7UYHuLsg43HFC46e6fFCVCojjA+XW9TKUZNrb8FgqttRYDhNzbSyrUOiX8gclGnLQihUoLYr6zqFmrac8bfYkrxJsvURUwBmtyRO/wA15D4IW3RE2/ReSCz0Leh8tn6kCYJrCnpdU2UwzmNFqSWpwpCIg8DV9P8ARBPj2RS/stkZ/BPI34L5hC+iugepxbMw/wDTnlafPDIP9RQzjQJVFkUqVRZEDJQw5MvTzwmXIGEkCd4JWtiONr3N4iMEuOEF1gAM9OOXNR62cyEsbezQ0yHS18wy/PQkcFM2pVlgAaLyPOFg7+JPcBmV5S0oY3De+pcTq4nMkpUvFsPh4fEzqV92gZZC1shYcMuCgTXMmDhfEc9A21h6kpthxXcL39kXvlcj+oPkmpIMZuHFuYNxmbA6G/kfJKzskMxiQ5VUkfbuAcfttd2gRa5GE6Aqk/8ADVIZQWMLm5l/znZby7yNeKtu1mtijqJRcuLDzcbkWFgOJJGXcsqp2O66IFxONzDa7shiGfeLJqT9A4/k0OlZh0FhwFrWzdlZG9lahBIT+vHP4o7sYXKiIyUdil9Ob+1Rt/ZnP5xD+qyohaN01z4qyJn2IAfN8j//AECz3CrUeDPsXiYjCV60FKS2qSFHIqMP4KQwS8E3G9SGVTgu7g/hsVabkmnh9+0pba5yTPLiF1LZyg0xWFck4iuQDcARmiJN+j8kOboi7Yvmb9wQ2PgsdPi2rMf5QZKmynJM00QmGYxJSClOCSpRBwW3/wDx3q/mquHk+OT+NhYf9MLD1p3QDXYK+SI6SwOt96N7SPyc5cyTfpFGepUiiyIGSiO9RKydsbXPcbNaLkqY9Ddp0zXtz+qcQHC7dLjj5pUm8bDIJN7kCgjLiZ5RZzhZrT/hs1A8TqUD23vlHE98UbcT2ZOLrtaHFpIA4u4X0AuFYJXPGEYS6+ROXZy19cvJZfvFsWSnqXuY2QxSWe55uQx17OBI4EEDllyQR+w7GX/7g0ahAwi4t2s+Qs3mkQDXuOndbP8AJw9E3R0zXQhlrNLiMjyF8inZZmxC5y+qL872GfeLeiDATW7wVvfVoZE9zQbvc3F3lrXOaBf2c2tJPcFRNkwudKwMzcHG+tvazzvfitG3noXTRBjTn1gdewJ7IJuL8cXj4FBqLZLaZri0WcfrEgDwtfMd2XkjUkojIfknUuLCMdsXG2mWXwVk2E1V2EghtuIB9RdWrYbMkKHMxvpTqce05v8A8xFGPKJrj+b3Ko3Rbeio62rqJPtSvI8MRDfyshNlbjwZtu02jrr0OXWXWUkIcD0tsiaDU41iBjotjrZVIc4YVEDU+BkuDeWP3XL1eLgu0BgEqx4f7t+H4KvRaK2PgtSX/YHuS73jt9yx0uyMVbn1iVWRpTeadlTV1YMhnhSLpV14SuIE4lZ+jfaXUbTpHnIGURnwlBi97wfJVpKjlLSHNyc0gtPJwNwfVSSj7Kco8gSNjVwqKeKZuksbHj8TQfilzGyXIkjPUacZfrPuShUtdfCcVsiOI9FDrTIWnBYOGl87c799klyQ1J5GZw/G2zhhsbtAu4m/5BQqqJst2EXBBBuXOuLZ5XseHMKY9xtbLvtx5m54d/vUYOAdwuLZcbOuD8EpjFyQKOfq4QbF3bHsg/WtnY58Sf6KTPIDJgwnQOuWggHu5H/ZR6CpY1hxutiIAJvqR3+B9FKknB7IIxfWHEDjf0UR4Gz8z2B9f2jbQNGvO4sT7vVV+qju7O5HjxNyPdbNFpam9y3QXtwHtOtr3BiFVDwABfiBfmbl2XPULg4Lck7Pza39aGytLp+pppZfsRvd/C0kfmqzsltw3vAPrn8UQ37n6vZ7mjWVzIx4Xxu/ysKIclmWDDqwkOz5BMiRSNojtlRGFW48IztRh2yx9xZelxyBNEhetAUiQhDPHxspTHwnkhscTSpLaIc0QRLdHEosuEZBeii70zLBhOqFhw8y3JVlySuSi7gCwq5Tn+6fhHuVNi0R75WTBhz9ke5BfFtx9wNCsqfsBZkyU/KmSrJQfIhclLy64jAlehcuC4k+jehDavXbMbGTd1O98R+77bPLC8D8KvMzVhnQFtbq6uanJynjDmjhjiJ0HMte7+FbrIhZPAKnYGNOFoLhnYZYj3d6g09MALhjhftEEg2J88kYlbfUKJJE37I9Ehx3DU9gZVh4tgaCcQuCSBbmTxTclM0OxW7Ztd3cPdoAp0kfJxHoVHdCOZz1zKHtCUgIYxHIDYlrs+BDSMzYcDe6C77bXjgBbHbrpm2JGrWWti8ToPNWitow9uG9hcHS9rG+XJYvvQx7amUOJJY9wz1w37H+WyiMN8FmElLcvNFUOkia5oFj78Vjceo8lEqIXudbIYsjbW2pPdx/JQ909tUfV4X2jkvch9y3QC7HG9r2zBOqPSSMtdmGx0LbWPpquccBx3ZO2QztBQekqsGOCC/stdI4feOFn8r/AFRPYbmg3JHvPos/3m2t1+0alwOTCIm+EXZP+bGfNQ1mLHJNzS+5Vdr/AEjlAap20j8479cFBCtQ8qMy5Ysa/JxC8Sl4QiBSHGFPiU81GaE60KGNghwTu5pQcTqmwnmjJRkPtWUP3PJerl6hLGAPE3JGIm/M/hQVjskcY75j8PwUW+hPTcfM/VgmRqYIT+MpJcmma0M2KSnsS7JcRgZXJ7CFwYFx2AhuxtU0lVDUD/Ce1zuPY0kHmwuHmvrLECAQbg5g8wV8giML6S6LNr/Kdmwkm74h1L+d48mk+LMJ81DOfBZJFEkU2QKHKEtoFMiyFRZCpEqjSKA1IaeVW9t7CjmkEjo2ONgMy5l7Hjb2srDPSysT1CmKjAyM8FH3i3Xa5hMEUbHjRoNgc+Btkbd9kD2ZsyujuwPEbXG5xFj7HS4tfl3LQKtyEtN3oW8FiE2FNg0fyaKSeZzXtjje83jAILW4sjc8isj2XIXPe52rs3eJJJ/Nab0iV/UbNwA9qoe2P8I7bz6NDfxLLtjuzd5Iu3EGO01vfqIDe0vpHeXuURqlV5+cd5e5R8ITo8FPU/Wl7sSuKXhS2x3Ui1gaATrUttKU6KR3JQNg0uRqyXHdKMDuSWG2UDMptYH8K5LXIR+5X4zkikcnzVu5RTs544J5lHJa1l0nF+oOmqurck4vjBDupVBQ9adbL1mzZCQLIzs+lELy0nxdwy1whROe3h5Ap07jPuui+1EKTYBH1kQodwquX2GG1r4nDALc7uIFkbpdosYcixpFwDYPkIJz8Ev/AIje32ZHebnNPDPK3cl/Ea5Y6dcbHmuCS92Kg6IZ8IfLUwRtNtXk6+AtfzUOq3Kgiv8APiQ/s6fkfglT7cc/MhhP2rC/rqh0m0ATmSfD/cqHOT4BhSo+Zr/Q9OxYhpbzIK0DofnEMstPdobK0PaAfrsydlzLSP4FnMlazg31c4geAACf2Jtt1NURTtN+rcHFo+s3Rzc+bSR5qI92cjLIRlW4r/o+kZWqDKxSaPaEc0bJGOu17Q5p5hwuCkTEKwzF3QNlaokgRCWyiy2QMJEGQKFOiEpCgVLwuDQGryouyosTx4p3aMoT+xZ44mulkNmsBcedgL2Hf/VDyx26iB9+4IqiZkby60DbCwuMT7Oecs72DB5KuR7AhbcsmDb/AGmPHvUCq2nLI98hIxPc5x1yxEm3ldN/LpPH8S7Ei1X2wxjOfYJQ7muqbvjnivexY52F2XHIEfmhm090aqC5cwkcHNs8Ec7tJXn9ojRww8sYB9DmE98sda+djoGue0egNvyTFNeoudblJtYYCfTO/R/qkhrhzCMSx4tS4nvAd5XTQjc0aZciPNd3fYH4ePMsEOMuTzJ3jgnwy+gt7kmQEZEWIQ/ELdemU1lCPlh5JJmuvMS4kIu7IuVPayRiXJvGvVx2Qy5cuXKmj1nqzj9XxS9pf4n3j7yuXKV6GVrPqS/UGHgvR+vVeLkbM+vgTNp5j4pkeyPE+9cuRryiX9ZnN1/XNen2j5/FeLlyCNp6Kv8AkW/vJPeVb5NFy5MRlW+dkCVD5Vy5QyERJ9EKm0Xi5DIdAD1WqD7f+h/E33OXLkCLKK4V45cuRDlyRq76N34f5kvZX0TfvFerkb8otfWfsGeHl/VMt+t5rlyWuR1nB1RpH4hebT+kPg3+QLlyiXJb0HC/kFVKaC5cmx4Fav6g6uXLkZUP/9k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9" name="Picture 9" descr="E:\ENSTA\StandHistoire\下载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545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92093" y="408391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dirty="0" smtClean="0"/>
              <a:t>Xiefuchun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580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:\360安全浏览器下载\水墨\1402\13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7998" y="555526"/>
            <a:ext cx="4896544" cy="28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934956" y="1635646"/>
            <a:ext cx="34426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spc="-300" dirty="0" smtClean="0">
                <a:latin typeface="+mj-lt"/>
                <a:ea typeface="方正吕建德字体" pitchFamily="2" charset="-122"/>
              </a:rPr>
              <a:t>République </a:t>
            </a:r>
            <a:r>
              <a:rPr lang="fr-FR" altLang="zh-CN" sz="3200" b="1" spc="-300" dirty="0">
                <a:latin typeface="+mj-lt"/>
                <a:ea typeface="方正吕建德字体" pitchFamily="2" charset="-122"/>
              </a:rPr>
              <a:t>de Chine</a:t>
            </a:r>
          </a:p>
        </p:txBody>
      </p:sp>
      <p:sp>
        <p:nvSpPr>
          <p:cNvPr id="12" name="矩形 11"/>
          <p:cNvSpPr/>
          <p:nvPr/>
        </p:nvSpPr>
        <p:spPr>
          <a:xfrm>
            <a:off x="2155194" y="3564711"/>
            <a:ext cx="5002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600" spc="-300" dirty="0" smtClean="0">
                <a:latin typeface="方正华隶简体" pitchFamily="65" charset="-122"/>
                <a:ea typeface="方正华隶简体" pitchFamily="65" charset="-122"/>
              </a:rPr>
              <a:t>1912-1949</a:t>
            </a:r>
            <a:endParaRPr lang="zh-CN" altLang="en-US" sz="3600" spc="-300" dirty="0">
              <a:latin typeface="方正华隶简体" pitchFamily="65" charset="-122"/>
              <a:ea typeface="方正华隶简体" pitchFamily="65" charset="-122"/>
            </a:endParaRPr>
          </a:p>
        </p:txBody>
      </p:sp>
      <p:pic>
        <p:nvPicPr>
          <p:cNvPr id="13" name="Picture 4" descr="E:\PPT\PPT中国风元素\水墨祥云\水墨祥云\01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5356" y="3643523"/>
            <a:ext cx="807668" cy="5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41" descr="C_108.jpg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1136" y="4121474"/>
            <a:ext cx="5345404" cy="16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1057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9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188246" y="1230012"/>
              <a:ext cx="19260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>
                  <a:latin typeface="Gabriola" panose="04040605051002020D02" pitchFamily="82" charset="0"/>
                </a:rPr>
                <a:t>Les </a:t>
              </a:r>
              <a:r>
                <a:rPr lang="en-US" altLang="zh-CN" sz="2400" b="1" dirty="0" err="1" smtClean="0">
                  <a:latin typeface="Gabriola" panose="04040605051002020D02" pitchFamily="82" charset="0"/>
                </a:rPr>
                <a:t>vêtements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http://img.mp.sohu.com/upload/20170607/3f8baaf4fdfe410d970793fa07a4ee32_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592972"/>
            <a:ext cx="4026384" cy="298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cdn.igetget.com/img/201706/26/201706261458000634175328.jpg@700w_1l_1an.sr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65137"/>
            <a:ext cx="2568932" cy="333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20462" y="3939902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600" dirty="0" smtClean="0"/>
              <a:t>La tradition et l’occidential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17167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3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1188246" y="1230012"/>
              <a:ext cx="19260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2400" b="1" dirty="0">
                  <a:latin typeface="Gabriola" panose="04040605051002020D02" pitchFamily="82" charset="0"/>
                </a:rPr>
                <a:t>La </a:t>
              </a:r>
              <a:r>
                <a:rPr lang="en-US" altLang="zh-CN" sz="2400" b="1" dirty="0" smtClean="0">
                  <a:latin typeface="Gabriola" panose="04040605051002020D02" pitchFamily="82" charset="0"/>
                </a:rPr>
                <a:t>qipao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093610" y="410474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La </a:t>
            </a:r>
            <a:r>
              <a:rPr lang="en-US" altLang="zh-CN" sz="1400" dirty="0" smtClean="0"/>
              <a:t>qipao (cheongsam)</a:t>
            </a:r>
            <a:endParaRPr lang="zh-CN" altLang="en-US" sz="1400" dirty="0"/>
          </a:p>
        </p:txBody>
      </p:sp>
      <p:pic>
        <p:nvPicPr>
          <p:cNvPr id="3080" name="Picture 8" descr="https://upload.wikimedia.org/wikipedia/commons/thumb/8/8f/%E3%80%8A%E7%8E%AB%E8%B4%B5%E5%A6%83%E6%98%A5%E8%B4%B5%E4%BA%BA%E8%A1%8C%E4%B9%90%E5%9B%BE%E3%80%8B.jpg/800px-%E3%80%8A%E7%8E%AB%E8%B4%B5%E5%A6%83%E6%98%A5%E8%B4%B5%E4%BA%BA%E8%A1%8C%E4%B9%90%E5%9B%BE%E3%80%8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4528"/>
            <a:ext cx="1871815" cy="27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d.ifengimg.com/mw640_q75/p3.ifengimg.com/yidian/2016_45/591fb74f09154a9_w640_h4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7326"/>
            <a:ext cx="5291692" cy="33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59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Picture 2" descr="https://s.yimg.com/xd/api/res/1.2/iZDEXuxbqx7ZJ7LgQn9T8w--/YXBwaWQ9eXR3YXVjdGlvbnNlcnZpY2U7aD03MDA7cT04NTtyb3RhdGU9YXV0bzt3PTQ2NztwPW9wZW5jdg--/http:/nevec-img.zenfs.com/prod/tw_ec05-7/7e820e1d-e57a-403e-9dc2-807f1f8a94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38" y="1731133"/>
            <a:ext cx="1989857" cy="298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newcraftshop.com/wp-content/uploads/2016/12/CheongsamDress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94" y="915566"/>
            <a:ext cx="2359819" cy="235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cdn.shopify.com/s/files/1/0305/0581/products/Mermaid_Silhouette_Lace_Cheongsam_Gown_Evening_Banquet_Fishtail_1024x1024.jpg?v=14411099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131590"/>
            <a:ext cx="2171919" cy="34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20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1188246" y="1230012"/>
              <a:ext cx="19260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2400" b="1" dirty="0">
                  <a:latin typeface="Gabriola" panose="04040605051002020D02" pitchFamily="82" charset="0"/>
                </a:rPr>
                <a:t>La </a:t>
              </a:r>
              <a:r>
                <a:rPr lang="en-US" altLang="zh-CN" sz="2400" b="1" dirty="0" smtClean="0">
                  <a:latin typeface="Gabriola" panose="04040605051002020D02" pitchFamily="82" charset="0"/>
                </a:rPr>
                <a:t>qipao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25903" y="350785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La </a:t>
            </a:r>
            <a:r>
              <a:rPr lang="en-US" altLang="zh-CN" sz="1400" dirty="0" smtClean="0"/>
              <a:t>qipao </a:t>
            </a:r>
            <a:r>
              <a:rPr lang="en-US" altLang="zh-CN" sz="1400" dirty="0" err="1" smtClean="0"/>
              <a:t>contemporaine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285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6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1188246" y="1230012"/>
              <a:ext cx="1926004" cy="507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L’uniforme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pic>
        <p:nvPicPr>
          <p:cNvPr id="1033" name="Picture 9" descr="http://www.minsu8.com/uploads/allimg/160714/1-160G4145F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39" y="1779662"/>
            <a:ext cx="3866623" cy="27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www.hzxsf.com/UploadFiles/2015-03/2/20150322124311984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776804"/>
            <a:ext cx="2878610" cy="23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87269" y="3332251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dirty="0" smtClean="0"/>
              <a:t>L’uniforme des élèves et des étudiants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580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Picture 2" descr="http://www.hyxgt.com/upload_files/article/201305/201305071429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851669"/>
            <a:ext cx="2040161" cy="30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history.people.com.cn/NMediaFile/2014/0620/MAIN2014062010360001522972742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938"/>
            <a:ext cx="2037306" cy="26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mg.alicdn.com/imgextra/i2/852116566/TB2CDr9pdBopuFjSZPcXXc9EpXa-85211656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22295"/>
            <a:ext cx="232294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9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1188246" y="1230012"/>
              <a:ext cx="1926004" cy="507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L’uniforme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72086" y="4011910"/>
            <a:ext cx="2292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dirty="0" smtClean="0"/>
              <a:t>Une combinaison</a:t>
            </a:r>
            <a:r>
              <a:rPr lang="zh-CN" altLang="en-US" sz="1400" dirty="0" smtClean="0"/>
              <a:t> </a:t>
            </a:r>
            <a:r>
              <a:rPr lang="fr-FR" altLang="zh-CN" sz="1400" dirty="0" smtClean="0"/>
              <a:t>de la qipao et la robe traditionnelle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55628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9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1188246" y="1230012"/>
              <a:ext cx="1926004" cy="507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Mao suit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pic>
        <p:nvPicPr>
          <p:cNvPr id="8194" name="Picture 2" descr="https://upload.wikimedia.org/wikipedia/commons/thumb/c/c5/Mao-Anzug.svg/275px-Mao-Anzug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85569"/>
            <a:ext cx="2307484" cy="304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a1.att.hudong.com/44/99/20300543359298145680990256767_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946" r="6278" b="2274"/>
          <a:stretch/>
        </p:blipFill>
        <p:spPr bwMode="auto">
          <a:xfrm>
            <a:off x="3627120" y="1551279"/>
            <a:ext cx="2733076" cy="295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6716188" y="797794"/>
            <a:ext cx="1681435" cy="2726189"/>
            <a:chOff x="6716188" y="535906"/>
            <a:chExt cx="1681435" cy="2726189"/>
          </a:xfrm>
        </p:grpSpPr>
        <p:pic>
          <p:nvPicPr>
            <p:cNvPr id="8196" name="Picture 4" descr="https://upload.wikimedia.org/wikipedia/commons/thumb/8/80/Sun_Yat-sen_2.jpg/800px-Sun_Yat-sen_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188" y="535906"/>
              <a:ext cx="1681435" cy="229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872829" y="2954318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dirty="0"/>
                <a:t>Sun </a:t>
              </a:r>
              <a:r>
                <a:rPr lang="fr-FR" altLang="zh-CN" sz="1400" dirty="0" smtClean="0"/>
                <a:t>Yat-sen</a:t>
              </a:r>
              <a:endParaRPr lang="fr-FR" altLang="zh-C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907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9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1188246" y="1230012"/>
              <a:ext cx="1926004" cy="507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Mao suit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9" name="AutoShape 2" descr="data:image/jpeg;base64,/9j/4AAQSkZJRgABAQAAAQABAAD/2wCEAAkGBxMTEhUTExMWFhUXGRsXGBcXGBgXGhgbGBoaHxgaHRcYHSggGBolGxgXITEhJSkrLi4uFx8zODMtNygtLisBCgoKBQUFDgUFDisZExkrKysrKysrKysrKysrKysrKysrKysrKysrKysrKysrKysrKysrKysrKysrKysrKysrK//AABEIAOIA3wMBIgACEQEDEQH/xAAcAAACAgMBAQAAAAAAAAAAAAAEBQMGAAIHAQj/xABHEAABAgMFBQYCBwUHAgcAAAABAhEAAyEEBRIxQQYiUWFxE4GRobHBMvAHI0JSYnLRFCSCkuEzNENzssLxFaI1RFNjg7PS/8QAFAEBAAAAAAAAAAAAAAAAAAAAAP/EABQRAQAAAAAAAAAAAAAAAAAAAAD/2gAMAwEAAhEDEQA/AOO2JTSZvMoHmSfaIAInT/Yk/emeg/rECcoDxeURNE+F2HMCNZ6GURARkR5E5l0ERFEBrHoVGR60BukRsBSG1qlfu9mSkOVY1UDkurlnDG6dg7faACiQpKTkqZuDwO95QHmxszeKePtHR7v5wnuL6NrbZ1Y1GUqnwhRfzS0WL9lVKAExBSeeR7xQwB0ldBU98N7z/uq9d2ukJpKqAeohveqwLKsfh9oCeybtmABph9o0uMNZxoGiGUgizkfgPpBN2K/dgfwP5QDCw/2I/KdI5+Z7oZsiQ55njHQbG4lAHRB56RQpEh0ghg5Nc/KAgQWHFsidIDUBi61gq0oYfLQMkVGJnPX5eAjtSKk1jSWkuA+kEWtJqT5Z+HCIgcQfUa/1gN6swy1YMxiSWQORFGOfjGzhjmCaltY1TK1avM5wBEhD8RUaknk0H2eVhDlyc6v8iBpVmBD5Fh4QZLnJUaE+NS0ASgOo1Hz5NDKzSiA6adCM+6AZLGrEh+Fc4b2KWW0BFHZnEB8xzg0mUOONXm3tAoEG3ilhKTwlJP8AM594EeAksnxp6+0aW34zElibtBpnEU4PMI4mAaps4LDlAs2ycIbS5bP0iKeinjAIVoaLn9G+xn7dMMya4kIIBahWr7r6DiecVW3JZukd9+jqzJk2OXLSxISlSwlioKWMTqSC4zzMBYbvuOzyEpTLlIQAKMA/jmf6w4lJDQGZgUBhNPGN5k7CGgGRSlshC222dJoQ4Ohyio7R38ZYJVaUygNUSlzi544aI7zEWx20FonnDMWmdLNUzEpw05gsUnkRAEW2zYFYQTxD6coPvdQ/ZVuw3R3ORAV+XrIMxKAsCYKNk+Ttzygq/A1lXzwjjqIAmaQmzK03PaJLtU1lDZ4NekaWlLWdQz3Mu6N5FLMKGkv2gDZL9hTPBTwilMyEUrUuIvNiLycTfY9oqM8UG7lxbrRoAKbKcUIoIXSVjEXHV4Z2kghx6N8iFagHGT0gNJyd81dtBz5x5ZZIBxPWg59/HrHqzvqJIGn/ABEiFh2UQfOhH6wHpAGQ3hn04iPZCwqoy56ERrPQS1SCBRqU7o2s0sPXXPnwMAys+FSmByDmtC/y8GyECho4cB6V6wBZ8xRI5NBeFw4/qIA1KC1R10GXKHNllgpNcgMyzePrCqyqxAglKkq7iNaQ4sKQEtm3mNID5gvv+2I+6Ep8EiAQIIvCZimzFfiMDiA1Wgk04RogsX4RZNnLoTOQtRLHFhB7v6wkssh5uDNiR1Z4A6z3yMlp7xByrRLWN1Qy6GF865iKwum2dSc4BlaUJ7SWF/CSMX5cQxeTx3y0o7BVnEiXiKlKMyY5CUoUXVlmXwAcAI+cMROsds2C20lmQEWhKiAliobw1DKQc2bMaNwEBfLx+qU419Y2slvBzr3QBZ73k2qX2ktRKAop3hhO7TI1A4R4BTdp85wDq1SETEneYHOvjyPfEWzdyyJIPZgVcuwDv0pxhatISPrpgSnM6PyeBb6nWnssd32lKQz9mtGIFhocw/fAVfa26VotmAykFC1umaHTMRiOtWWl6NpTlFtvg/u/FykeYhNcd7z7QpYtiAMIGE7pc8aZMwhvfAJlJ5rQD4h4A28R9SoA/YbyiQpazkO/1ftGXiGkrfg1IlmKaQXywZ90AZJDSB+RvL0ikrmZVDceJ6Rc56ms6mywH0jnZdQTwDHeZjygDJzlnenz4QqmPjoHL5chHm0F9IkpSVsOCRmRx6RUTtsozNySC9AmpUfCpgLQ2+qj1MTkZUfrCCXa7b/amwTsPES5g/2wXdl7pmmjpWmikqqx5wDWZmCOOukbyQ7EhhyiAORvHwD9G4wVZi+ih3a8W9oAqWHCTmde7lDGzJZLjzZ6H2MQS0BSXbKsEypeRyBzA86awEsiXVwQG4UrDqxupILZAU9awtly2060htYQ+vy0B8pEuoniSfGPYyWI9EAwu5a0S1qSogPoeEQ7Ph5wPIxIlTWbq/qYk2WlvMPQesBauxBzEC2270l6a+ghnLFYhnGn8xgKNeUkIWUjgItP0ZzQZypZDgpf0B9orF6qebM/M3gIuH0WWRpi5yknDRAUOOaqaj4YDqK5SbOhkpZKq9/GBbuvUFVD3H5yiwWmyInSMNFAikUK8LBMs6yUKpwMBeJ12S7ZKwTwSl/sqKfNJBhTadkbNZw8uTMUfvJnzXHcVkeUJ7n2yEtX1jg684s69pJMxLoWnpUH+jQFcuWRMM1YKlFClpbG2JtX51I8Is9+ppL4mYn15Qrsa/rEF3xLFdD3Q9voH6pvvhzyrAS3nSUroKZ5kR7bSRIWdQn2jL1pKU4pTLqI3vFX7uoj7v6QG14/3VXHszryjml43mLNZytQcMyB+I6VMdLvIfuy/wAivSOD/SVaj2sqQ+7LlhbfiW9e4DzgK7eFsVOUVKLqJry4Aco6B9Bs9CbWpCkpKliiiK0qwOgjmAMdK+he7lLtQnAHClw+jsKecB9D4BFd2i2bkT6qQMbbswABY/i1HI0g687dgGEJmqV/7aST4swEJNlbzm2hK5hWtSEk7s1GBaSONIDndskmRPVIX8QqkgMFpOo7xloYJs9S7txevXnEm39rXMCJ65ctPYqCnSsFRQqinT4HuiOxzKCjvkaecA2syWQSXcEuc8qu2ogqSKh2Uc+ZHTp6QNZFEoLhik61DHKCLKihCjVqHypAMbMd4PQHI6fOUNJaSwccRRg+uvzSE9mspIFWYPTMcCOMMk7yRiOgB5trxeA+VwKlstHzbR+cbNHgFI8c1gIUqLM5aDrpvHsFE4Xfuyhnslsuq1HGslEkZq1UeCX8zHV7p2bsskDs5KH+8RiV/MqsBQLvv6UrMKSTlQkeIhmmQpY3EqVTRJPtF+xJFB5RIloDiFmuCfPn4DLmICll1rQpKUh6lyGdtOLR1qx2JEiWmXLDJSGHzqde+HXYhuPGBJ9gYbrkfdzI6cRy8OEBBYr6VJVTeSfiT7jnDK22SVakY0q06EHgeHWEE+yqIdLEPnnl78ogs8uehTyx4ux5UFRAI7/2aXLOJKnBNBwgy6dnAkgrWeJCd0dHz9IJ2jvdeEoXhSvDuJS9CaYnbSG9nDAEnRm40gCbCsCbLAyBLDuoYsN5jEJQJbfBA1yMVqwS3np1YE5cuEP6KWmmRJFeXjAGX4j6pQ5p/wBQeJLeXkKfhGl9zHRT7yQf5hG17n6hXQZ9RrAbXioCzzC3+GfSPnz6RJbWt9FS0Ea5OPaO/XuSLPMf7h9I5P8ASNdRmWdM5Lky6HXdVn4EA95gALr2KQqWgTEqE2YgrQy3UWSkqUUMwlgqwu7uK5xeti7TLsktEpCWzJ5q1hHsxt/YuxAtCFSrQmWJfaIRiCgAwDioScyk0er0eGllWlwaCriA6fYb0E5Djd0L8ekZIvCRLCwVpCUB1rUpKQ55mK7YpmItiajxFaLZZbRLCF3fOmoTkTIWoGru5Fa11rADbX7NWe2oUqQpGIIUy08Fguk6MTV4q13IASlJNQAPAUh/d1ps1nE39mBGMjGhWIFJAAG6qoA4c4U2eWVK1Y00FXpUB4BhZUMC4c9OPM5wfYxXUEN3joeFIGlTTVLbvoekG2VRZyB93OldfPygCrNVWVG0zgtCCUsfKrirQJJlEkcWd2bLMHjWDZblISksQKGulCID5YSmkMtnrn/aZuElkJqsjNtAOZ/WAJesdJ2Qu0SpCSQyl7yu/IdwgGglJQgS0JZKQwA0jJ14qQEJBzPlHtpmZwmvSbvyx1gLBJn75PzzhjImxWLJaXWRwPkYsdiUGzgGiJtI2xwIF6ecelRqIAe9rNNrMs6widwNUTG+ytPooMRxaK/ZtvpYJl2uUuQsUOEY0/8A6HgYtYVFf2muNE9BLb7FjrlAVS970lz7aoSVYkCSkJNQ6grEqhq9fKLpd1ulzUYk56pPxDr+sU5NwLKZU5AGIbwPOuJJH8w8IMTZlJIUk4TxEBdbvV9c/BJ8/XOHExZ7VAFBrxOWukVLZu8/rWWwVhYHIKLjjrnFkK3tUqrMklubh4BtfJAQlznMT6x7fT9kvnhA8RWI75qhDf8AqpfpWCL5R9QSRqjr8QgI77Sf2eb+RoqibMlUsgpoU5ZitOkW2/lNZ5of7BhF+zhUvMskBi50/rAcet2zSpVoCA5lqcp40ZwfEQ2l3ktG4sEYaeEdBlXWihWlyKjRnj287oRNyABYCAU3FtBLOHEo0zA1EX+Za7LOljDMIo26piKcRHLLTstNSTh/QxpYrGoKwupJ1Nac4C03nJSlYw1WpI3viUzkgEtWBQCXp5MxGseCUUgMVHVyalucTIzBGTHjrygJrCmtCDmXGrZw5uwUKSTXT54wrsAGJj1AFc8xXIw1sqnwnCzPmHehb2gCZaCkk1o1H8uHCJ0KcZEeDad/KIZodw26wNadTziSS4yr04DLPjAfNNz2XtZiJY+0qvQVPkI6uCAIomwFkdS5pGW4Opqfbxi6zVNADWqZnzhHfM1psocyPOGk2qoQ7QzGmyfze4gD5UxlrL5exEWa754IBeKemaMUx8sKnixbPqCwS1GDVbN9O6AsEi0aCJlzIhkyEjIvG8yV18oCWXEM8mN00/rHq0mAU3eGExP3ZhIHJYCvXFEM9AiWZuzVgapQfAqHuIgBViqIBPbAxiwbH3qqZPSiYXUAQlRzZxnzDQnvSWeEC3NMMu0S18CCemvlAdXvTKW2QmAnLQGC7xUJiAkEs6S+m6XbyiqWa/lrIUwwuWT86xYrLaUrQ6c+EAXNGMFKqghiMnHrHibEgABqcI1QuvURIFEtpAQzbszwKbXCaj9R3QD2RC8KxhJycuDxwnXpnD6WXjaZLCgQQCDmCAQfGARKsRKnqB6+MULsDOViViC0zZqaFvgmqSMgPspS4di8dBvi6bSlBVZbUqUBUoUlM0MKllLBUks7VIiv3Bdc9S58uZIUAZylibo6gMeZqFMFjC4dZygIkIIQUsX6PkchGWUCn2WervU6NxhjarrUAUlNcwRqf1hfIDZuWdwRUVgC7JL1GLXRu6DrKQWrRqmj8PWIZEpJJJYUAD/NDnBdnQAcxkXPefYwBctG6Kk0yydnguTQVBSTXiAWrWIgKpFKDyI5QQpLMzMaHlwz6QHEdkUBNkl8ypR7yfYCGc2dnCm4FtZZQ/D6kn3grHAbKXWK7tSrekH8Y9RD8xXtrD/Y8pggNLfNckfeUE9yjWLtdCSrEnJgnL+KKTYkY7QkZhJK/AU8yPCH1ps80kqlzVS1GhKSxYwFullKGBUx/EW9YPsMla1FKToGBOb5NFTuu7kITVOJRG8tW8pXVSqmJ1XYxCpUyZKLN9WopDHMNp3QFnlMY8nCnKE9mu6WM0hR4q3ie8x7JlTUK3ZqjKP2FVbgyjvNyeAy0IImy1fedFcnO8l+9LfxRLNlNoQ1HJBevL1jS+0HsVFPxJZY6oIUPSJ5qe0SFA0IBHeHgF06z4ywIdipjqwJYc2B8IrdtotuTeJYRbbPJwTkE5ZkccJBbweEd7yUibiGRFNMlH2aAZWKYEpAAoGHlFpu1YwvFMsU3wi23UHTT5fnAN7NaBqaGoekHSJ6V1SQRoRWKxfUzChRGhH/AHU9WhpsvMCpICS5ADjg5LV7oB0g1g6zcOPnASZJzcQRJo1fKAMNKHI05QLY1MggfZOFulAe8Me+CO1cNqM4WT7aiSpWMsFBJHVmPkEQBk2SFZjnC+3XUk5gOaA/rDdCgcNcx4g18I8nJdJHCogKkqUpKmVn6s0SS0hhwPAfJ1hrbpQUPy15g1asJUlNGLHgTU8a6QDGzTKgsOArn38e6CyoGnwg5F3dv+YBs4GAc2JPCp8ng1CmAIIrQBw3y1YDh93tgAGQoOTZQQTEEiXgJGhJIiXHAbgRXNrTSXyWPeLG7CKrtQv4fzD3gCdniVTphAcgJSPU+0W6WCBWkUXZsKCjNIoVZx0KzkFAUBAbSjwguWYEBrlBSCICbFE8pVIHCons8wa84DdQBBByIbxgK7EnskJf4XQf4CR7QUUcvCFksEKWN5QEwu2aQvAp2GdQod/WANt0nEzEhjQjp+jxWbyUtCsK2IclKtSNQW5tFrmoIIZ6AUf5rFT2pmDEh/xe0Bvdkwk5jxi/3SncFM/0jnFyqqPeOoXekYU/PznAKtpJoQiY9d2vdX1hdcu0kmyJKpoXhmMApIxYWehTnrpBO15BkzBxDP1LQDdFnStIyIB1Y/OcBcbv2ssU1sFoluckqPZq/lWxguz3uszZiZksoQg7kw5LBywnXWF8uwIWljKQocFJBg+67CiQGlSwkcE5DoNO6AYG+JaQSoTMPHsZpHiEmMtKJM9KMQEyWs4C7sxqk8QcaEMdDE0hfz4RLbUPLUAN4bw6pZQPiIDdEoICUJDJSwGbgdTnAt0XiVzJsiY3ayiDSgXLX8CwHpqk8xzEEqXiDjka84V37s6mepKxMXJnpG5NlllJ4g6LS7bppAEr3Jqkn7VQdG+XHdCISBiIAxBy6cqjIxJYLXae1KbWUY0YQhSHCZqSVfWAfZOQUl6EPkRGt6TCmYWSS+TMfU/LwBMr4CMs2HM6P4xNZQQQ43mY93/JgAzcNG7i5YvWucECY7KFFZEn/hmgOO2mcHDRqFwul0ArBEueGZ4CabPpFV2hmu3X2MOrTMYRW73XkIA24tozJAQpAUnzi/XVbZU1GKWSNCD7gxz66bElkzcwC5HTOLp/06bMSFWcJEshwQWJ6wDGdYlq+Gdh/KB6F49TdE/S1nvSn9IXyZFolkYsobybTiy0zgNBdloH/mX/AIE/pDWwyQAMUzEedH6tpGsieDnG/Zl6ZQBwYjjCaSnBalgEtMlhQHAoLHyWIYoW3SEF4TVot1leqViYh+LpLd7gQDicM+kUna+dvoHIn0i5TVc4o+2aGmyy7gpPcyq+ogC9n1EqT1EdSsHwJ4845Ts2RiHjxyjql3n6v50EBW9tpoKcA+0pI4Udz5CCrllbm7kO7SK79IImTZyJUsbz4qcEjN+phvsRa5qUmVMQp0/a/wCaGAuljmMHUw8omF6S0lsye/2hZMtD0wK/7acNYJs0pQ+GUH4qKfZ4BxYLQFaFPWGKg4IJzHz1hTZDNfewJbg505tDWSl2zrAJrol2gTwFEqkGWA+JLJUhgRhzckGopWsWGemgPMecDXdQrQ3wrLPwUAr1UfCDptRAI9obKBLxg1SoHxLH1hTeyfhOhFf1bX5rDq8D2kuag0UEmnGlCO/0hLOmbks0D0BPPSvGAElrIIA3m+0BSuVXq3fBqEqOFwMVQRUOa1FMs/GAqOUqdyrVOFy51GRgyzKUwCg5BILEjJtFdRrrAcCXb0lKcOo9Y0E1i8V+RMOJoZ9pSAYLmuGhJbk4lpHEgeJg/G0Lpk5pqDwUD4GAtNiutctKkNQ1D84n2fvxVlX2awcBNOUW2RJC0gjUQlvbZ/GC3WAuclcqegE68IxV0pSGTFHuS1Ls5wKcjjF7s1uygF67OU6RNJn5AtDhGFY0eBrTZsNWgBJopk4hRfm6iUspLImoIUNHUAX5MYeSVcRSAdppf7tNwZ4ScPGj+0AqVJWXrnV+AIduv9Yqu1iVJXLSS7AqB5Fv0i+WOWlSAUmq2mAE/eDsPGKbt1ZlCdLURQpYdQa+REB5s/8AEGMdYu9LoFXjk1wp3k9RHWLtfAA3lAc+2ptM5F4tLz7IZ1zJf0EWW7bTMwArqo6DTuhFfiCLbPWEuUoQPGvpDjZm8kFJCk74q/KAtdikkhzqOEMgQMoUSLSpVAOXpWGVmkqzPvAGylOe6C5ExhypA0pOsFyED+kBB2/ZzZqlEBBQgg8CCoF/FEHy1uH8IRbR3Kif9XljSoMXKSUlKqgcQDlDW57OqVIly1rxKSlirplmzsKPygN7TJChXOrHUHiIqU9L2ZIzwkAhnoCRqYuU6XRxFXKAEzQXIClZNqp/QwAJG84NCAxU+Jxz6xLOkJWBk/ecgzsddIgE1IKQtTJBAdwEjg6uL+sSy11G8GxGru1H0LHhnrAfNNlAqXrwggLgaXKYYnq0bFVIAlUyMuuxdtML5JDnvy94Ex0i27GWP6pS2+NR8E09XgLDszewACFZjdi4OkgFnjnq7uX2pYFjw0MWq4rYtO5MSSOMBrfNulSASEhSzQawqsltnEYlBnyi0C55JON8R0xaQVLs6QKgUgK/Y7ymJqQWh7Y74CgxEeFj/h04wFPsxFRAOgtCsoCvCzhSVAjMEeLwDKnKFCYNlTCfCAS7NLJsspg+FJRzeWop/wBsC7djFZgr7q09zuPeJrqtAlftCchLnrA6LSlYprUmFW1F4GbJIZhiST0B/qIBfs8nfFI6vdlE/PKOXbNI3hHT7pmOkdOHEwFCN+Il3jaRN+FRSmvJCRFqsN2yFqEyTOSMnD08I5/Puwz7XaiQ4MxTHmkt6DyhrdWyEwEHtFAd8B1Wz2NIHxOaOR3wfL5RW7jQJScAWT1L6Q8l2gtkT3dIAtAgmSpTAAQuK1c2f9Ins1twljAbXhKUJkhZUaLIYa4kKHvDKUSc6QpvZeJCJiSfq5iFEPQpxDF5PDSXaHcajOoPnAarn4S+nnCS0SgFThUhW8OhT+oMPFIxZppoRnC21Si4fgR1GnqYCrylBycWoOQyHEGPZqiMyTV6Zl+SegjSUVJJOGgoFanSh4+OkTSkFWF3BId0huP5W4QHzZ2m6BEalRqDHhMBsTSOv3Bd/ZWaWlq4A/eH9SfGOXXBY+2tEqWagqdQ5Cp9G747GlbgQCuakhTM0GSVNEU+WcY8IlnJKCkEhQVVx6QDCVOI1gkWgghyIXomBo2Lk0gHBmJYkUIBNCQIAJfjGpJTLVX7Le0ZLSTwgMFnBOcemycDE0qQfl4ITJAqYCnyE4LZORNDhYQtB4Ebrt3hPfB18XRjlrbPCad36wDftrCbxsp+9ilnorLzAh7iIxS1ahkn0gKbsyshWUdQuVIKcxUCnR45tcBaYpJDEacKx0q55FAfauUBVrFuLnsmonr1FXMPpYKgPs5/POFqLMoz7QAQD2pPikH3hxdMoTEkFQKkEpVh14eXpAbWKzgVxV1Pz0iyWFDAMEtnqIWy7CAA3n3vDKxnJunLxgDhiOlI1XJQ4xNVojsmJQKhqTXPUincIMRZwKkvlnAKLyusrlq7NSkEg1b2MTbOXbhxTUreXOAWEl6E1LvSjtTgKcWlomhKH5RX/o+tpm2ZYLvLnTEgH7qlY0/6m7oCyTVMBp5iF95g7pGT+r+8MyrMKFITWm0BKuyP2gSgH8LEjnqfGAqlqVhmFJZsSg5HGrAg1rHi1BSATUMGIFRWrhnfLSJb3lHtFFKqvVPUcWcd8azwSAyd5mJDA59XBppxgPmmMjIwwD/Y+y45ilORhSwILEFWoPQHxi4SLJOHw2mY/BQSoeYeEGxycMon7yj5MIs0qeAqsAum262JWEzBLWkVcApKhwzoYYWNM6hTKSmWHwpVMJU5zJOFu6DbZZQsUMSWdRSnCc4D0TFDOWT+VQPq0SIvaWn40zAf8tR/0vGgmQXLWGgJf+oy5iClAUSWqUKSAAQSSVAcPOGUiWIXCZuGPZtqL0pAM1zgBA02eTEMmW+cZalaCApW3KWEub9pC8Q5sX9ouSjjSlQ1AUOYUHHrFO26WOyA10EOtkbZ2lkkPmAZR6pyPg0AIJYFpJ+8xPI6/POOlXMkMnp+kctmTim0qB+ytj/Kg+8dVuUBSR3HygKdtBa1S7TNwpUS6VUZjuAMSSC1NIX/AEeJmywvFLW6iKOkUGZqak1iwXsGti0qestKvNQ9ojkpwrSQ9C8A3m3kpLA2S0r/AC9k3jjga0bTWtX1UmxKlPQLmEHC+Zwpo/fD6UMYB5frEyQpy/nAM7tlhEpCeAanKChOBML5U44W5+kemfharnhAe29WPcDs2986Qi2TnpRapsp2xoCwP8tRB8ljwh4EbpJ1r6xTrLaUpvWSAar7RDcihR9UiA6LNIbOOefS3JWqyJmSioTZM1K0FFFUSoFiPwkv0i+qoKvCu8WKSToX8MjAUvDOQiWLUUzJuBKlqSkJbg7UJHHVsoNXaMLVwnMMDUF8zoesT3+jfQMypOHjUF8tdYVWXCgFRxKRkUpAKhwJSfDIQHz1HkZGQFw2b/sU9fcw7nGMjIBrIUcIrGSj6xkZASExjxkZAF/4R6e4jeyZmPYyAZIhfbVF/nhGRkBWb/Du/D2iXYU/u8zlN9hGRkBFeP8Ael/5iP8A65cdH2VUWzPw/rGRkAn2iP79/wDF/uXG70EexkBZLmy+eMTW1RxKrGRkAxseR6+wiB3mfwxkZAHzz9X3e5jlln/8Ws3+b7KjIyA6vPNDCa9D9TN/Kv0MZGQC3aIOlzmCWPDKFqKANy9IyMgP/9k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RsXGBcXGBgXGhgbGBoaHxgaHRcYHSggGBolGxgXITEhJSkrLi4uFx8zODMtNygtLisBCgoKBQUFDgUFDisZExkrKysrKysrKysrKysrKysrKysrKysrKysrKysrKysrKysrKysrKysrKysrKysrKysrK//AABEIAOIA3wMBIgACEQEDEQH/xAAcAAACAgMBAQAAAAAAAAAAAAAEBQMGAAIHAQj/xABHEAABAgMFBQYCBwUHAgcAAAABAhEAAyEEBRIxQQYiUWFxE4GRobHBMvAHI0JSYnLRFCSCkuEzNENzssLxFaI1RFNjg7PS/8QAFAEBAAAAAAAAAAAAAAAAAAAAAP/EABQRAQAAAAAAAAAAAAAAAAAAAAD/2gAMAwEAAhEDEQA/AOO2JTSZvMoHmSfaIAInT/Yk/emeg/rECcoDxeURNE+F2HMCNZ6GURARkR5E5l0ERFEBrHoVGR60BukRsBSG1qlfu9mSkOVY1UDkurlnDG6dg7faACiQpKTkqZuDwO95QHmxszeKePtHR7v5wnuL6NrbZ1Y1GUqnwhRfzS0WL9lVKAExBSeeR7xQwB0ldBU98N7z/uq9d2ukJpKqAeohveqwLKsfh9oCeybtmABph9o0uMNZxoGiGUgizkfgPpBN2K/dgfwP5QDCw/2I/KdI5+Z7oZsiQ55njHQbG4lAHRB56RQpEh0ghg5Nc/KAgQWHFsidIDUBi61gq0oYfLQMkVGJnPX5eAjtSKk1jSWkuA+kEWtJqT5Z+HCIgcQfUa/1gN6swy1YMxiSWQORFGOfjGzhjmCaltY1TK1avM5wBEhD8RUaknk0H2eVhDlyc6v8iBpVmBD5Fh4QZLnJUaE+NS0ASgOo1Hz5NDKzSiA6adCM+6AZLGrEh+Fc4b2KWW0BFHZnEB8xzg0mUOONXm3tAoEG3ilhKTwlJP8AM594EeAksnxp6+0aW34zElibtBpnEU4PMI4mAaps4LDlAs2ycIbS5bP0iKeinjAIVoaLn9G+xn7dMMya4kIIBahWr7r6DiecVW3JZukd9+jqzJk2OXLSxISlSwlioKWMTqSC4zzMBYbvuOzyEpTLlIQAKMA/jmf6w4lJDQGZgUBhNPGN5k7CGgGRSlshC222dJoQ4Ohyio7R38ZYJVaUygNUSlzi544aI7zEWx20FonnDMWmdLNUzEpw05gsUnkRAEW2zYFYQTxD6coPvdQ/ZVuw3R3ORAV+XrIMxKAsCYKNk+Ttzygq/A1lXzwjjqIAmaQmzK03PaJLtU1lDZ4NekaWlLWdQz3Mu6N5FLMKGkv2gDZL9hTPBTwilMyEUrUuIvNiLycTfY9oqM8UG7lxbrRoAKbKcUIoIXSVjEXHV4Z2kghx6N8iFagHGT0gNJyd81dtBz5x5ZZIBxPWg59/HrHqzvqJIGn/ABEiFh2UQfOhH6wHpAGQ3hn04iPZCwqoy56ERrPQS1SCBRqU7o2s0sPXXPnwMAys+FSmByDmtC/y8GyECho4cB6V6wBZ8xRI5NBeFw4/qIA1KC1R10GXKHNllgpNcgMyzePrCqyqxAglKkq7iNaQ4sKQEtm3mNID5gvv+2I+6Ep8EiAQIIvCZimzFfiMDiA1Wgk04RogsX4RZNnLoTOQtRLHFhB7v6wkssh5uDNiR1Z4A6z3yMlp7xByrRLWN1Qy6GF865iKwum2dSc4BlaUJ7SWF/CSMX5cQxeTx3y0o7BVnEiXiKlKMyY5CUoUXVlmXwAcAI+cMROsds2C20lmQEWhKiAliobw1DKQc2bMaNwEBfLx+qU419Y2slvBzr3QBZ73k2qX2ktRKAop3hhO7TI1A4R4BTdp85wDq1SETEneYHOvjyPfEWzdyyJIPZgVcuwDv0pxhatISPrpgSnM6PyeBb6nWnssd32lKQz9mtGIFhocw/fAVfa26VotmAykFC1umaHTMRiOtWWl6NpTlFtvg/u/FykeYhNcd7z7QpYtiAMIGE7pc8aZMwhvfAJlJ5rQD4h4A28R9SoA/YbyiQpazkO/1ftGXiGkrfg1IlmKaQXywZ90AZJDSB+RvL0ikrmZVDceJ6Rc56ms6mywH0jnZdQTwDHeZjygDJzlnenz4QqmPjoHL5chHm0F9IkpSVsOCRmRx6RUTtsozNySC9AmpUfCpgLQ2+qj1MTkZUfrCCXa7b/amwTsPES5g/2wXdl7pmmjpWmikqqx5wDWZmCOOukbyQ7EhhyiAORvHwD9G4wVZi+ih3a8W9oAqWHCTmde7lDGzJZLjzZ6H2MQS0BSXbKsEypeRyBzA86awEsiXVwQG4UrDqxupILZAU9awtly2060htYQ+vy0B8pEuoniSfGPYyWI9EAwu5a0S1qSogPoeEQ7Ph5wPIxIlTWbq/qYk2WlvMPQesBauxBzEC2270l6a+ghnLFYhnGn8xgKNeUkIWUjgItP0ZzQZypZDgpf0B9orF6qebM/M3gIuH0WWRpi5yknDRAUOOaqaj4YDqK5SbOhkpZKq9/GBbuvUFVD3H5yiwWmyInSMNFAikUK8LBMs6yUKpwMBeJ12S7ZKwTwSl/sqKfNJBhTadkbNZw8uTMUfvJnzXHcVkeUJ7n2yEtX1jg684s69pJMxLoWnpUH+jQFcuWRMM1YKlFClpbG2JtX51I8Is9+ppL4mYn15Qrsa/rEF3xLFdD3Q9voH6pvvhzyrAS3nSUroKZ5kR7bSRIWdQn2jL1pKU4pTLqI3vFX7uoj7v6QG14/3VXHszryjml43mLNZytQcMyB+I6VMdLvIfuy/wAivSOD/SVaj2sqQ+7LlhbfiW9e4DzgK7eFsVOUVKLqJry4Aco6B9Bs9CbWpCkpKliiiK0qwOgjmAMdK+he7lLtQnAHClw+jsKecB9D4BFd2i2bkT6qQMbbswABY/i1HI0g687dgGEJmqV/7aST4swEJNlbzm2hK5hWtSEk7s1GBaSONIDndskmRPVIX8QqkgMFpOo7xloYJs9S7txevXnEm39rXMCJ65ctPYqCnSsFRQqinT4HuiOxzKCjvkaecA2syWQSXcEuc8qu2ogqSKh2Uc+ZHTp6QNZFEoLhik61DHKCLKihCjVqHypAMbMd4PQHI6fOUNJaSwccRRg+uvzSE9mspIFWYPTMcCOMMk7yRiOgB5trxeA+VwKlstHzbR+cbNHgFI8c1gIUqLM5aDrpvHsFE4Xfuyhnslsuq1HGslEkZq1UeCX8zHV7p2bsskDs5KH+8RiV/MqsBQLvv6UrMKSTlQkeIhmmQpY3EqVTRJPtF+xJFB5RIloDiFmuCfPn4DLmICll1rQpKUh6lyGdtOLR1qx2JEiWmXLDJSGHzqde+HXYhuPGBJ9gYbrkfdzI6cRy8OEBBYr6VJVTeSfiT7jnDK22SVakY0q06EHgeHWEE+yqIdLEPnnl78ogs8uehTyx4ux5UFRAI7/2aXLOJKnBNBwgy6dnAkgrWeJCd0dHz9IJ2jvdeEoXhSvDuJS9CaYnbSG9nDAEnRm40gCbCsCbLAyBLDuoYsN5jEJQJbfBA1yMVqwS3np1YE5cuEP6KWmmRJFeXjAGX4j6pQ5p/wBQeJLeXkKfhGl9zHRT7yQf5hG17n6hXQZ9RrAbXioCzzC3+GfSPnz6RJbWt9FS0Ea5OPaO/XuSLPMf7h9I5P8ASNdRmWdM5Lky6HXdVn4EA95gALr2KQqWgTEqE2YgrQy3UWSkqUUMwlgqwu7uK5xeti7TLsktEpCWzJ5q1hHsxt/YuxAtCFSrQmWJfaIRiCgAwDioScyk0er0eGllWlwaCriA6fYb0E5Djd0L8ekZIvCRLCwVpCUB1rUpKQ55mK7YpmItiajxFaLZZbRLCF3fOmoTkTIWoGru5Fa11rADbX7NWe2oUqQpGIIUy08Fguk6MTV4q13IASlJNQAPAUh/d1ps1nE39mBGMjGhWIFJAAG6qoA4c4U2eWVK1Y00FXpUB4BhZUMC4c9OPM5wfYxXUEN3joeFIGlTTVLbvoekG2VRZyB93OldfPygCrNVWVG0zgtCCUsfKrirQJJlEkcWd2bLMHjWDZblISksQKGulCID5YSmkMtnrn/aZuElkJqsjNtAOZ/WAJesdJ2Qu0SpCSQyl7yu/IdwgGglJQgS0JZKQwA0jJ14qQEJBzPlHtpmZwmvSbvyx1gLBJn75PzzhjImxWLJaXWRwPkYsdiUGzgGiJtI2xwIF6ecelRqIAe9rNNrMs6widwNUTG+ytPooMRxaK/ZtvpYJl2uUuQsUOEY0/8A6HgYtYVFf2muNE9BLb7FjrlAVS970lz7aoSVYkCSkJNQ6grEqhq9fKLpd1ulzUYk56pPxDr+sU5NwLKZU5AGIbwPOuJJH8w8IMTZlJIUk4TxEBdbvV9c/BJ8/XOHExZ7VAFBrxOWukVLZu8/rWWwVhYHIKLjjrnFkK3tUqrMklubh4BtfJAQlznMT6x7fT9kvnhA8RWI75qhDf8AqpfpWCL5R9QSRqjr8QgI77Sf2eb+RoqibMlUsgpoU5ZitOkW2/lNZ5of7BhF+zhUvMskBi50/rAcet2zSpVoCA5lqcp40ZwfEQ2l3ktG4sEYaeEdBlXWihWlyKjRnj287oRNyABYCAU3FtBLOHEo0zA1EX+Za7LOljDMIo26piKcRHLLTstNSTh/QxpYrGoKwupJ1Nac4C03nJSlYw1WpI3viUzkgEtWBQCXp5MxGseCUUgMVHVyalucTIzBGTHjrygJrCmtCDmXGrZw5uwUKSTXT54wrsAGJj1AFc8xXIw1sqnwnCzPmHehb2gCZaCkk1o1H8uHCJ0KcZEeDad/KIZodw26wNadTziSS4yr04DLPjAfNNz2XtZiJY+0qvQVPkI6uCAIomwFkdS5pGW4Opqfbxi6zVNADWqZnzhHfM1psocyPOGk2qoQ7QzGmyfze4gD5UxlrL5exEWa754IBeKemaMUx8sKnixbPqCwS1GDVbN9O6AsEi0aCJlzIhkyEjIvG8yV18oCWXEM8mN00/rHq0mAU3eGExP3ZhIHJYCvXFEM9AiWZuzVgapQfAqHuIgBViqIBPbAxiwbH3qqZPSiYXUAQlRzZxnzDQnvSWeEC3NMMu0S18CCemvlAdXvTKW2QmAnLQGC7xUJiAkEs6S+m6XbyiqWa/lrIUwwuWT86xYrLaUrQ6c+EAXNGMFKqghiMnHrHibEgABqcI1QuvURIFEtpAQzbszwKbXCaj9R3QD2RC8KxhJycuDxwnXpnD6WXjaZLCgQQCDmCAQfGARKsRKnqB6+MULsDOViViC0zZqaFvgmqSMgPspS4di8dBvi6bSlBVZbUqUBUoUlM0MKllLBUks7VIiv3Bdc9S58uZIUAZylibo6gMeZqFMFjC4dZygIkIIQUsX6PkchGWUCn2WervU6NxhjarrUAUlNcwRqf1hfIDZuWdwRUVgC7JL1GLXRu6DrKQWrRqmj8PWIZEpJJJYUAD/NDnBdnQAcxkXPefYwBctG6Kk0yydnguTQVBSTXiAWrWIgKpFKDyI5QQpLMzMaHlwz6QHEdkUBNkl8ypR7yfYCGc2dnCm4FtZZQ/D6kn3grHAbKXWK7tSrekH8Y9RD8xXtrD/Y8pggNLfNckfeUE9yjWLtdCSrEnJgnL+KKTYkY7QkZhJK/AU8yPCH1ps80kqlzVS1GhKSxYwFullKGBUx/EW9YPsMla1FKToGBOb5NFTuu7kITVOJRG8tW8pXVSqmJ1XYxCpUyZKLN9WopDHMNp3QFnlMY8nCnKE9mu6WM0hR4q3ie8x7JlTUK3ZqjKP2FVbgyjvNyeAy0IImy1fedFcnO8l+9LfxRLNlNoQ1HJBevL1jS+0HsVFPxJZY6oIUPSJ5qe0SFA0IBHeHgF06z4ywIdipjqwJYc2B8IrdtotuTeJYRbbPJwTkE5ZkccJBbweEd7yUibiGRFNMlH2aAZWKYEpAAoGHlFpu1YwvFMsU3wi23UHTT5fnAN7NaBqaGoekHSJ6V1SQRoRWKxfUzChRGhH/AHU9WhpsvMCpICS5ADjg5LV7oB0g1g6zcOPnASZJzcQRJo1fKAMNKHI05QLY1MggfZOFulAe8Me+CO1cNqM4WT7aiSpWMsFBJHVmPkEQBk2SFZjnC+3XUk5gOaA/rDdCgcNcx4g18I8nJdJHCogKkqUpKmVn6s0SS0hhwPAfJ1hrbpQUPy15g1asJUlNGLHgTU8a6QDGzTKgsOArn38e6CyoGnwg5F3dv+YBs4GAc2JPCp8ng1CmAIIrQBw3y1YDh93tgAGQoOTZQQTEEiXgJGhJIiXHAbgRXNrTSXyWPeLG7CKrtQv4fzD3gCdniVTphAcgJSPU+0W6WCBWkUXZsKCjNIoVZx0KzkFAUBAbSjwguWYEBrlBSCICbFE8pVIHCons8wa84DdQBBByIbxgK7EnskJf4XQf4CR7QUUcvCFksEKWN5QEwu2aQvAp2GdQod/WANt0nEzEhjQjp+jxWbyUtCsK2IclKtSNQW5tFrmoIIZ6AUf5rFT2pmDEh/xe0Bvdkwk5jxi/3SncFM/0jnFyqqPeOoXekYU/PznAKtpJoQiY9d2vdX1hdcu0kmyJKpoXhmMApIxYWehTnrpBO15BkzBxDP1LQDdFnStIyIB1Y/OcBcbv2ssU1sFoluckqPZq/lWxguz3uszZiZksoQg7kw5LBywnXWF8uwIWljKQocFJBg+67CiQGlSwkcE5DoNO6AYG+JaQSoTMPHsZpHiEmMtKJM9KMQEyWs4C7sxqk8QcaEMdDE0hfz4RLbUPLUAN4bw6pZQPiIDdEoICUJDJSwGbgdTnAt0XiVzJsiY3ayiDSgXLX8CwHpqk8xzEEqXiDjka84V37s6mepKxMXJnpG5NlllJ4g6LS7bppAEr3Jqkn7VQdG+XHdCISBiIAxBy6cqjIxJYLXae1KbWUY0YQhSHCZqSVfWAfZOQUl6EPkRGt6TCmYWSS+TMfU/LwBMr4CMs2HM6P4xNZQQQ43mY93/JgAzcNG7i5YvWucECY7KFFZEn/hmgOO2mcHDRqFwul0ArBEueGZ4CabPpFV2hmu3X2MOrTMYRW73XkIA24tozJAQpAUnzi/XVbZU1GKWSNCD7gxz66bElkzcwC5HTOLp/06bMSFWcJEshwQWJ6wDGdYlq+Gdh/KB6F49TdE/S1nvSn9IXyZFolkYsobybTiy0zgNBdloH/mX/AIE/pDWwyQAMUzEedH6tpGsieDnG/Zl6ZQBwYjjCaSnBalgEtMlhQHAoLHyWIYoW3SEF4TVot1leqViYh+LpLd7gQDicM+kUna+dvoHIn0i5TVc4o+2aGmyy7gpPcyq+ogC9n1EqT1EdSsHwJ4845Ts2RiHjxyjql3n6v50EBW9tpoKcA+0pI4Udz5CCrllbm7kO7SK79IImTZyJUsbz4qcEjN+phvsRa5qUmVMQp0/a/wCaGAuljmMHUw8omF6S0lsye/2hZMtD0wK/7acNYJs0pQ+GUH4qKfZ4BxYLQFaFPWGKg4IJzHz1hTZDNfewJbg505tDWSl2zrAJrol2gTwFEqkGWA+JLJUhgRhzckGopWsWGemgPMecDXdQrQ3wrLPwUAr1UfCDptRAI9obKBLxg1SoHxLH1hTeyfhOhFf1bX5rDq8D2kuag0UEmnGlCO/0hLOmbks0D0BPPSvGAElrIIA3m+0BSuVXq3fBqEqOFwMVQRUOa1FMs/GAqOUqdyrVOFy51GRgyzKUwCg5BILEjJtFdRrrAcCXb0lKcOo9Y0E1i8V+RMOJoZ9pSAYLmuGhJbk4lpHEgeJg/G0Lpk5pqDwUD4GAtNiutctKkNQ1D84n2fvxVlX2awcBNOUW2RJC0gjUQlvbZ/GC3WAuclcqegE68IxV0pSGTFHuS1Ls5wKcjjF7s1uygF67OU6RNJn5AtDhGFY0eBrTZsNWgBJopk4hRfm6iUspLImoIUNHUAX5MYeSVcRSAdppf7tNwZ4ScPGj+0AqVJWXrnV+AIduv9Yqu1iVJXLSS7AqB5Fv0i+WOWlSAUmq2mAE/eDsPGKbt1ZlCdLURQpYdQa+REB5s/8AEGMdYu9LoFXjk1wp3k9RHWLtfAA3lAc+2ptM5F4tLz7IZ1zJf0EWW7bTMwArqo6DTuhFfiCLbPWEuUoQPGvpDjZm8kFJCk74q/KAtdikkhzqOEMgQMoUSLSpVAOXpWGVmkqzPvAGylOe6C5ExhypA0pOsFyED+kBB2/ZzZqlEBBQgg8CCoF/FEHy1uH8IRbR3Kif9XljSoMXKSUlKqgcQDlDW57OqVIly1rxKSlirplmzsKPygN7TJChXOrHUHiIqU9L2ZIzwkAhnoCRqYuU6XRxFXKAEzQXIClZNqp/QwAJG84NCAxU+Jxz6xLOkJWBk/ecgzsddIgE1IKQtTJBAdwEjg6uL+sSy11G8GxGru1H0LHhnrAfNNlAqXrwggLgaXKYYnq0bFVIAlUyMuuxdtML5JDnvy94Ex0i27GWP6pS2+NR8E09XgLDszewACFZjdi4OkgFnjnq7uX2pYFjw0MWq4rYtO5MSSOMBrfNulSASEhSzQawqsltnEYlBnyi0C55JON8R0xaQVLs6QKgUgK/Y7ymJqQWh7Y74CgxEeFj/h04wFPsxFRAOgtCsoCvCzhSVAjMEeLwDKnKFCYNlTCfCAS7NLJsspg+FJRzeWop/wBsC7djFZgr7q09zuPeJrqtAlftCchLnrA6LSlYprUmFW1F4GbJIZhiST0B/qIBfs8nfFI6vdlE/PKOXbNI3hHT7pmOkdOHEwFCN+Il3jaRN+FRSmvJCRFqsN2yFqEyTOSMnD08I5/Puwz7XaiQ4MxTHmkt6DyhrdWyEwEHtFAd8B1Wz2NIHxOaOR3wfL5RW7jQJScAWT1L6Q8l2gtkT3dIAtAgmSpTAAQuK1c2f9Ins1twljAbXhKUJkhZUaLIYa4kKHvDKUSc6QpvZeJCJiSfq5iFEPQpxDF5PDSXaHcajOoPnAarn4S+nnCS0SgFThUhW8OhT+oMPFIxZppoRnC21Si4fgR1GnqYCrylBycWoOQyHEGPZqiMyTV6Zl+SegjSUVJJOGgoFanSh4+OkTSkFWF3BId0huP5W4QHzZ2m6BEalRqDHhMBsTSOv3Bd/ZWaWlq4A/eH9SfGOXXBY+2tEqWagqdQ5Cp9G747GlbgQCuakhTM0GSVNEU+WcY8IlnJKCkEhQVVx6QDCVOI1gkWgghyIXomBo2Lk0gHBmJYkUIBNCQIAJfjGpJTLVX7Le0ZLSTwgMFnBOcemycDE0qQfl4ITJAqYCnyE4LZORNDhYQtB4Ebrt3hPfB18XRjlrbPCad36wDftrCbxsp+9ilnorLzAh7iIxS1ahkn0gKbsyshWUdQuVIKcxUCnR45tcBaYpJDEacKx0q55FAfauUBVrFuLnsmonr1FXMPpYKgPs5/POFqLMoz7QAQD2pPikH3hxdMoTEkFQKkEpVh14eXpAbWKzgVxV1Pz0iyWFDAMEtnqIWy7CAA3n3vDKxnJunLxgDhiOlI1XJQ4xNVojsmJQKhqTXPUincIMRZwKkvlnAKLyusrlq7NSkEg1b2MTbOXbhxTUreXOAWEl6E1LvSjtTgKcWlomhKH5RX/o+tpm2ZYLvLnTEgH7qlY0/6m7oCyTVMBp5iF95g7pGT+r+8MyrMKFITWm0BKuyP2gSgH8LEjnqfGAqlqVhmFJZsSg5HGrAg1rHi1BSATUMGIFRWrhnfLSJb3lHtFFKqvVPUcWcd8azwSAyd5mJDA59XBppxgPmmMjIwwD/Y+y45ilORhSwILEFWoPQHxi4SLJOHw2mY/BQSoeYeEGxycMon7yj5MIs0qeAqsAum262JWEzBLWkVcApKhwzoYYWNM6hTKSmWHwpVMJU5zJOFu6DbZZQsUMSWdRSnCc4D0TFDOWT+VQPq0SIvaWn40zAf8tR/0vGgmQXLWGgJf+oy5iClAUSWqUKSAAQSSVAcPOGUiWIXCZuGPZtqL0pAM1zgBA02eTEMmW+cZalaCApW3KWEub9pC8Q5sX9ouSjjSlQ1AUOYUHHrFO26WOyA10EOtkbZ2lkkPmAZR6pyPg0AIJYFpJ+8xPI6/POOlXMkMnp+kctmTim0qB+ytj/Kg+8dVuUBSR3HygKdtBa1S7TNwpUS6VUZjuAMSSC1NIX/AEeJmywvFLW6iKOkUGZqak1iwXsGti0qestKvNQ9ojkpwrSQ9C8A3m3kpLA2S0r/AC9k3jjga0bTWtX1UmxKlPQLmEHC+Zwpo/fD6UMYB5frEyQpy/nAM7tlhEpCeAanKChOBML5U44W5+kemfharnhAe29WPcDs2986Qi2TnpRapsp2xoCwP8tRB8ljwh4EbpJ1r6xTrLaUpvWSAar7RDcihR9UiA6LNIbOOefS3JWqyJmSioTZM1K0FFFUSoFiPwkv0i+qoKvCu8WKSToX8MjAUvDOQiWLUUzJuBKlqSkJbg7UJHHVsoNXaMLVwnMMDUF8zoesT3+jfQMypOHjUF8tdYVWXCgFRxKRkUpAKhwJSfDIQHz1HkZGQFw2b/sU9fcw7nGMjIBrIUcIrGSj6xkZASExjxkZAF/4R6e4jeyZmPYyAZIhfbVF/nhGRkBWb/Du/D2iXYU/u8zlN9hGRkBFeP8Ael/5iP8A65cdH2VUWzPw/rGRkAn2iP79/wDF/uXG70EexkBZLmy+eMTW1RxKrGRkAxseR6+wiB3mfwxkZAHzz9X3e5jlln/8Ws3+b7KjIyA6vPNDCa9D9TN/Kv0MZGQC3aIOlzmCWPDKFqKANy9IyMgP/9k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6" name="Picture 6" descr="http://1.bp.blogspot.com/-Q2F34LDi0ho/Tk7SAnoqVAI/AAAAAAAAWCI/H6hhF2Xb78U/s640/MZD-JJS%2540100795277-7184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91630"/>
            <a:ext cx="2430289" cy="30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book.people.com.cn/mediafile/200909/11/P20090911160650237601342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44" y="436196"/>
            <a:ext cx="1536460" cy="197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encrypted-tbn0.gstatic.com/images?q=tbn:ANd9GcTRKe_mnXcmTl_KbSOmKs4cqUrbeyJQyIAyHifq49NtPcnimFOKY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"/>
          <a:stretch/>
        </p:blipFill>
        <p:spPr bwMode="auto">
          <a:xfrm>
            <a:off x="5292080" y="473306"/>
            <a:ext cx="1382764" cy="197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s9.rr.itc.cn/r/wapChange/20165_25_15/a1np8r9171102877352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35442"/>
            <a:ext cx="1386592" cy="197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://a4.att.hudong.com/66/38/053000004129791248533835261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44" y="2672882"/>
            <a:ext cx="1536460" cy="21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s://encrypted-tbn0.gstatic.com/images?q=tbn:ANd9GcTUoCLYUIHlI7IlAzaAc1uga0d7DvMOTD4i_w3j8yqy4Xq6Nh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803763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7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:\360安全浏览器下载\水墨\1402\13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7998" y="555526"/>
            <a:ext cx="4896544" cy="28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866072" y="1414534"/>
            <a:ext cx="34426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4000" b="1" spc="-300" dirty="0" smtClean="0">
                <a:latin typeface="+mj-lt"/>
                <a:ea typeface="方正吕建德字体" pitchFamily="2" charset="-122"/>
              </a:rPr>
              <a:t>Dynastie Qing</a:t>
            </a:r>
            <a:endParaRPr lang="zh-CN" altLang="en-US" sz="4000" b="1" spc="-300" dirty="0">
              <a:latin typeface="+mj-lt"/>
              <a:ea typeface="方正吕建德字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55194" y="3564711"/>
            <a:ext cx="5002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600" spc="-300" dirty="0" smtClean="0">
                <a:latin typeface="方正华隶简体" pitchFamily="65" charset="-122"/>
                <a:ea typeface="方正华隶简体" pitchFamily="65" charset="-122"/>
              </a:rPr>
              <a:t>1644-1912</a:t>
            </a:r>
            <a:endParaRPr lang="zh-CN" altLang="en-US" sz="3600" spc="-300" dirty="0">
              <a:latin typeface="方正华隶简体" pitchFamily="65" charset="-122"/>
              <a:ea typeface="方正华隶简体" pitchFamily="65" charset="-122"/>
            </a:endParaRPr>
          </a:p>
        </p:txBody>
      </p:sp>
      <p:pic>
        <p:nvPicPr>
          <p:cNvPr id="13" name="Picture 4" descr="E:\PPT\PPT中国风元素\水墨祥云\水墨祥云\01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5356" y="3643523"/>
            <a:ext cx="807668" cy="5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41" descr="C_108.jpg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1136" y="4121474"/>
            <a:ext cx="5345404" cy="16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75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img1.gtimg.com/ninja/1/2016/07/ninja1469549486897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62" y="1275606"/>
            <a:ext cx="3384376" cy="286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21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990434" y="1228759"/>
              <a:ext cx="22860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coiffure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27565" y="4279343"/>
            <a:ext cx="288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dirty="0" smtClean="0"/>
              <a:t>Les hommes sont obligés de couper la tresse après la révolution.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965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http://www.chinahexie.org.cn/uploads/allimg/110531/52_11053114485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7" y="2211710"/>
            <a:ext cx="3950075" cy="212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24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990434" y="1228759"/>
              <a:ext cx="22860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coiffure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pic>
        <p:nvPicPr>
          <p:cNvPr id="2052" name="Picture 4" descr="http://imgtu.lishiquwen.com/20150629/f11dcf789f1529bee45933e2e00ef5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7161"/>
            <a:ext cx="2872958" cy="344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16491" y="388482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dirty="0" smtClean="0"/>
              <a:t>Liu Hai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965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990434" y="1228759"/>
              <a:ext cx="235805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Les cosmétiques 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555776" y="969957"/>
            <a:ext cx="4155570" cy="3189710"/>
            <a:chOff x="3851920" y="769937"/>
            <a:chExt cx="4155570" cy="3189710"/>
          </a:xfrm>
        </p:grpSpPr>
        <p:pic>
          <p:nvPicPr>
            <p:cNvPr id="3079" name="Picture 7" descr="http://p1-news.yamedia.tw/MjY4MDA1MzduZXdz/53a56a83860dc37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769937"/>
              <a:ext cx="4155570" cy="2767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561553" y="3651870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 smtClean="0"/>
                <a:t>L’eau</a:t>
              </a:r>
              <a:r>
                <a:rPr lang="en-US" altLang="zh-CN" sz="1400" dirty="0" smtClean="0"/>
                <a:t> </a:t>
              </a:r>
              <a:r>
                <a:rPr lang="en-US" altLang="zh-CN" sz="1400" dirty="0"/>
                <a:t>de toilette (</a:t>
              </a:r>
              <a:r>
                <a:rPr lang="en-US" altLang="zh-CN" sz="1400" dirty="0" err="1"/>
                <a:t>florida</a:t>
              </a:r>
              <a:r>
                <a:rPr lang="en-US" altLang="zh-CN" sz="1400" dirty="0"/>
                <a:t> </a:t>
              </a:r>
              <a:r>
                <a:rPr lang="en-US" altLang="zh-CN" sz="1400" dirty="0" smtClean="0"/>
                <a:t>water)</a:t>
              </a:r>
              <a:endParaRPr lang="zh-CN" altLang="en-US" sz="14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9552" y="2067694"/>
            <a:ext cx="3168351" cy="2612053"/>
            <a:chOff x="1212503" y="1995686"/>
            <a:chExt cx="3168351" cy="2612053"/>
          </a:xfrm>
        </p:grpSpPr>
        <p:pic>
          <p:nvPicPr>
            <p:cNvPr id="3077" name="Picture 5" descr="E:\ENSTA\StandHistoire\下载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503" y="1995686"/>
              <a:ext cx="1771650" cy="2581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059831" y="4299962"/>
              <a:ext cx="1321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dirty="0" smtClean="0"/>
                <a:t>« </a:t>
              </a:r>
              <a:r>
                <a:rPr lang="fr-FR" altLang="zh-CN" sz="1400" dirty="0"/>
                <a:t>Deux sœurs</a:t>
              </a:r>
              <a:r>
                <a:rPr lang="fr-FR" altLang="zh-CN" sz="1400" dirty="0" smtClean="0"/>
                <a:t> »</a:t>
              </a:r>
              <a:endParaRPr lang="zh-CN" altLang="en-US" sz="1400" dirty="0"/>
            </a:p>
          </p:txBody>
        </p:sp>
      </p:grpSp>
      <p:pic>
        <p:nvPicPr>
          <p:cNvPr id="4098" name="Picture 2" descr="https://img.alicdn.com/bao/uploaded/i3/1621277539/T2rF_LXmlXXXXXXXXX_!!1621277539.jpg_640x640q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11510"/>
            <a:ext cx="2277218" cy="227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5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990434" y="1228759"/>
              <a:ext cx="235805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Les cosmétiques 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995936" y="944816"/>
            <a:ext cx="4248472" cy="3014831"/>
            <a:chOff x="3995936" y="944816"/>
            <a:chExt cx="4248472" cy="3014831"/>
          </a:xfrm>
        </p:grpSpPr>
        <p:sp>
          <p:nvSpPr>
            <p:cNvPr id="14" name="TextBox 13"/>
            <p:cNvSpPr txBox="1"/>
            <p:nvPr/>
          </p:nvSpPr>
          <p:spPr>
            <a:xfrm>
              <a:off x="5210140" y="3651870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/>
                <a:t>La crème </a:t>
              </a:r>
              <a:r>
                <a:rPr lang="en-US" altLang="zh-CN" sz="1400" dirty="0" err="1"/>
                <a:t>hydratante</a:t>
              </a:r>
              <a:endParaRPr lang="zh-CN" altLang="en-US" sz="1400" dirty="0"/>
            </a:p>
          </p:txBody>
        </p:sp>
        <p:pic>
          <p:nvPicPr>
            <p:cNvPr id="3081" name="Picture 9" descr="https://www.uooyoo.com/img2017/4/11/201704113374924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944816"/>
              <a:ext cx="4248472" cy="263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AutoShape 11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3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6" name="Picture 14" descr="E:\ENSTA\StandHistoire\下载 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2839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5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:\360安全浏览器下载\水墨\1402\13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7998" y="555526"/>
            <a:ext cx="4896544" cy="28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847836" y="1509031"/>
            <a:ext cx="34426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/>
              <a:t>République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populaire</a:t>
            </a:r>
            <a:r>
              <a:rPr lang="en-US" altLang="zh-CN" sz="2800" b="1" dirty="0"/>
              <a:t> de Chine</a:t>
            </a:r>
            <a:endParaRPr lang="fr-FR" altLang="zh-CN" sz="2800" b="1" spc="-300" dirty="0">
              <a:latin typeface="+mj-lt"/>
              <a:ea typeface="方正吕建德字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55194" y="3564711"/>
            <a:ext cx="5002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600" spc="-300" dirty="0" smtClean="0">
                <a:latin typeface="方正华隶简体" pitchFamily="65" charset="-122"/>
                <a:ea typeface="方正华隶简体" pitchFamily="65" charset="-122"/>
              </a:rPr>
              <a:t>1949-</a:t>
            </a:r>
            <a:endParaRPr lang="zh-CN" altLang="en-US" sz="3600" spc="-300" dirty="0">
              <a:latin typeface="方正华隶简体" pitchFamily="65" charset="-122"/>
              <a:ea typeface="方正华隶简体" pitchFamily="65" charset="-122"/>
            </a:endParaRPr>
          </a:p>
        </p:txBody>
      </p:sp>
      <p:pic>
        <p:nvPicPr>
          <p:cNvPr id="13" name="Picture 4" descr="E:\PPT\PPT中国风元素\水墨祥云\水墨祥云\01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5356" y="3643523"/>
            <a:ext cx="807668" cy="5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41" descr="C_108.jpg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1136" y="4121474"/>
            <a:ext cx="5345404" cy="16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99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1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3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20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1188246" y="1230012"/>
              <a:ext cx="19260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>
                  <a:latin typeface="Gabriola" panose="04040605051002020D02" pitchFamily="82" charset="0"/>
                </a:rPr>
                <a:t>Les </a:t>
              </a:r>
              <a:r>
                <a:rPr lang="en-US" altLang="zh-CN" sz="2400" b="1" dirty="0" err="1" smtClean="0">
                  <a:latin typeface="Gabriola" panose="04040605051002020D02" pitchFamily="82" charset="0"/>
                </a:rPr>
                <a:t>vêtements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pic>
        <p:nvPicPr>
          <p:cNvPr id="9218" name="Picture 2" descr="http://a0.att.hudong.com/27/24/01100000000000144725247254310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923677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xMTEhUSExMWFRUXGBcYFxgYGBoYFxcYGRgaFxgXGBcYHyggGB0lHRcXITEhJSorLi4uFx8zODMtNygtLisBCgoKDg0OGhAQGi0fHSUtLS0tLS0tLS0tLS0tLS0tLS0tLS0tLS0tLS0tLS0tLS0tLS0tLS0tLS0tLS0tLS0tLf/AABEIAQMAwgMBIgACEQEDEQH/xAAbAAABBQEBAAAAAAAAAAAAAAAFAAIDBAYBB//EAEUQAAEDAgIGCAMFBQcDBQAAAAEAAhEDIQQxBRJBUWFxBhMigZGhscEy0fAUQlJi4XKCkqLSBxUWIzNT8SSywkNEY3OT/8QAGAEBAQEBAQAAAAAAAAAAAAAAAQACAwT/xAAgEQEBAAICAwADAQAAAAAAAAAAAQIREiEDMUETUYFx/9oADAMBAAIRAxEAPwAbpClqY0NbTYxrnPJFMarQGzkM9guhXSql/mT+VvyWs6R4fUx8fnqDxEj1QDpZTgt3Fp8iu1cp8B+jt6bv26fm4hWnVwHU3CHapqAidh1hc7FQ0O17WuAtMHjZ0jlnmiWFww1STvNtnxEd657dEVeu7V13AnVEDZaSQB45p+EpVH026jC7M2Im8Wup8eOz4qxoJx1DqucyMy3PM78skNfNg2Jp4hv/ALZ58/IShuI0lXbnTczm1w9Udq6Re53xONyAS4gyDt3bFXdVdJc5zo2gkkwciDxunTO2cqaVqn72aiY+pUOqC5xOQElbHHaLp/Z9YNbrkNJtfMTy/VDqAYwHVEE2nIxu5K0lTDaCETWqhn5W9t3eZgeadW0XhhbrHzx1fSFdZiQMoVzAN65wYaeuDnaQO/Ym6iktZnGaHcwazTrt3jMcx7of1a1+Ow/UPIbMAmJzj3QyvSaTrAWPr7LFv6a9ewUUU4UEW6gfX/C6+jY/W5BgV1NlIKCtVWRKmpU/T5qp17URhk77OiLaPf3TPiuCns+vAKZ2pfZwu9RwV7quH1BXGUpMWn2VFl7URS+rJVaeauup3j/hRV2+iliqhiStCiEk8oeNeo9O3t+1NqAgtL2GeBa2fQoD0mp/6fJ3siVRza7RLTAIsXF2XO8XyQ/pERqsuJB9QuzzwMwwEDj7hOomz/2j7H3Sw+Hdqj7tsz7D5q3hqTR2jnNy75bFy06K2Kpuc0WgbzbwCbhKraesDrQdjRrbe5LSGlGRDTrnhl4paJd1hfLctX3TPZ+KLmHW1gx527BIGzNLq3WlpsZEvvPHfsR5mGkjdlyUGkKRa2oQbhstMAxtm60yEVarw05BobsJMDd4rPnFZnuCJaVrVA1zXVHOsNwEHgEDw2GfUOqxpcc7bOJWOX1042dCei6Jq1G0xtNzuG0r1zRtFlGmGMaIi52nvWI6G6OFKXOadc78uQR7GaQrTDXNY0Zud+q8+eXKvT48OMVOmuEGrrwsno9msx95i49Fu6VdtdhY94qTaRBHiFlcPoksr1aLb9mRs3HNa8d+MeXH6rU6ILSb2G9QupWI593FTO3SY5H3hIkHdt3ZmeJW64z2H1m/XcFNh2+gTawVjCbOXyVXWz2kpCDN9luaa5smcpO3uUzAJAIEbzt/mMqWsWQQ0DuEe11OKlqd1h3WSbIuLnvNu5SlvoNp9Uw08s/Mx4uVDl7RVG7SOdoz3SoMQLb7KyWWgSJNhYT5KGsLb7FNWKqDxSXYSWtJtBiH3DeyOGfibBD69amyXuMxmRLj47EWwmBbUdDpgbJsfmo9L4Nn2dwAgW2fmC6WduUsZur0kJIFNkCYl2fgquLJe1wLiSb8PBOwmHbrNadrhbeNq2FPRTNXVDYkEGBfIDbmbrDfpmNH02BrRqlzoHLLYBco7o1hDzrN1ZYDERt3d6uaBojqqTgALXjb2jn/AAqXF1IqU2n8L/MU5/7VaRrM4j1UGlKY1HED7pm2VlcY2LhQ4wEtINhHqlkAfh2vp6pHxMAndIzU/Rro89rKkOhxdqzwGUc5TaTxqM/ZCOaKxIDM+1MEbwMj7dy8+e+PT1eOzl2k0FoZ1N7i6o50usHGY4XV7TGimOLmuvJNtlxGXIpxquLSWRrAWnKVWo1K7nHrXM1QZH4t2e5ceV9vRxno7RGj6GHFmjWVHSOGD6+u0ZlocdzYz8Sn4x5JQfH6b1a9SgNrWtniWhxHDcnGXKjLKYaoe6lJJaM5yDbd660XjdbPZx4p1OrqGbSZ2gW2JozEZbO4eUXXorxS9h1cKfCHK8WKhrqXBnK8Zovp3vurrBJ1cpjIC31xSrMg6snn47reKYHi8HzE810uJmZO37xngezklwMI2Xy78/opUWAmIBBOe+2fHmuPF9vK858UxzhGUE55R5uVFk7imgOt8PDun6CqVsu7YpTM2IgSdkzwuU2q3LkU04e1UJLoC6lN50axLamIIHwkEgbuEbIUmlKf+XUHA+RQXo1RFLSII+8CPG59AtRpX/1W752DYCuscLNPOnjVrNP1sK9IZTEjdJv+80ey84xw7bfrYVtaWl2arfiJ5ftHaeSy6fHOj5HUCNhf5F5HqpNLNirTMbXidt9eBy7CpaM0gxjXtc4k9ZUyEyCWwZFvxJmNxzaj6REyDFxnIcTlzHihaW65Ns52X9003HMbck99N0iL22JFpiLZW22SyzVCdUXuJ8ASrWHc4PFza9+U34QqtJplwGcm3CVfoYao9+cCLu3NAjlMW71z06bE2P61nYeWgjZnyVGnomHAxVtm4uifCEDwGkjSxDmt7NNziAJmHC0mc5t4onjNOVidXLivPljca9fi8vLERqVNUgFefUsXr4jrHXl+se8mB6LQY3SAYwuJlxBA5nasmyR2iNoj5Lp4Zrtx82W7prXkmDJuAfvWnZYhN1eZ7vmSlorFtdSlxGtmDsA2DJSmsNjh3D9Fq7EkvYdXHunYY5c/mu4kjjN9keqn0dhS8SwOMHMDb3qvprc2lDSdh/icumifwN8yrX2Cr+B3iPmnDRdX8H8wR/RqB7qV4sO6yl6riPAK8NDVfwtH736Lo0JV26viVf1dB/Vj8foqtccZ4o5/cbt7fAqOvoRwBIcPD9VdDbNtNkkntIJCS6ObTYfs42i7ZrX8AtPpJwNR8TB7s4z81mWNLq9KIHaBkmwA2cMs+K1lbAvdcAHkV0lcq86xre2ycpE8pIK9WHQpmyq7wCxOL6MVnn4YAkzbfI2r0TC6SrAN1qf3QNvBZ6a3ddPLzhQyrWpm+pUc3wc4eyXVw6kR+No8dUfNFMbo6qcRXf1bgH1HOEg7STI3i6qY3COaASMnNPms/XXfQu+iAcvZNbTtAF+4ohVoh0Oc4BoH7x5fqo2Y9o7LIb6nmdqeWnFWZg3gXOqI7+Nht+afjKgDdVogbbyTxJUbKpc4zv8AICfU+SbinAAkkCMybRzJWbdh59p2jqV3A5Ohw4HIwosLinAQTrNyG0hHNM0GV269NwcWHNhnmJyJi8IMxpdab7CBnzW5JlHPLO+PLcLEMg6zzybxiytdHNHCvh3tdtJg7lSxWHJI3mZgyWjcTafBF9HYv7NQbV6tzmm9oEA5Ezs2Iympo4Z8srQ7QNY0q4Y6LHUM5Z5/W9enM0c0t1mgOH5b+Wa8x0pVpV3faKMtkxUYY1mu2ERmHRmtX0U0m4NAJmDH6fW5Yym3o5aN6VUQACBt9lY6Kj/J/ePqp9N124mi8kQ9oLgRt1d/MT5KHoh/pn9o+yzZ01LsahIuXSuOHFZaMc5NlOITVBwqKrkVLKjq5KTA4kdt37R9UlNiqfbd+0fVJdmXo9bSLS0t1GgG3YbeOZWdqnEOcG0mQTkdaCEZ+zu/CBzPyUrMK4Z6vnCv447c0Boyq0f9RiHPJ+6HEs73G7uQjmtUKbQNdzhlmdYDjAWbpjVM2scg0R3yn1MQSdZziT3eAgWT2VnSvSSnTltIF79wGs7wyb3rOU9IYlwPWMeWuJPaB7I2AAwCidWoDtd/EfmoXUh9CZRZSo1MSds5DP8ARD2VSX8irePs+3D0Qmo+Kh/MDHgshHpbS9eg+KYaWuuJBMHbkQgz6eIxbv8ANedXcLNHGETqO1mMm5Do+vFEaTGtgW48TuVsrGjcOymwMaIaMt/E8yg2l6DqNVsWpkgjfxaGjOMzwRueKi0lhBiKRp/ezaeO1vIi3enHLVcvJhMp2z8dY5reyHPIBLYPOY2wZWiq0G6gpgWA1Y3iIhDej+jm05de0tbOd4LvMR4oqXlOd7Z8OExx3GF0thOofbJwty/REeitd2uBeCZ8PoorpnRzazS3Jwu07j8jt7kE6O4g06raZbBmDP3foo9x6B7Q1Uvlh2hzfEEe6u9GyWsdb73HcEI0DW1ao4u9SvRBp6k2RDrGDYfNH+mBQ1tjZ3Zp4pVPwxfd+qJDpPSuAKnCAP6l3/FFMWLas8h/UrUW6Etp1fwn+H9U8Uah+47d8PmiLulVLLUq+Df6k3/FlPZSq/y/1J6Xap9nq7KZ8D6QonYKsSey7wPyVyp0qYR/pVP5f6lEekzZjqnk9yeh2y9fQOJLnHqX3J+7xSWnPSkf7L/EJJW1yjVY7J7BzcB7pVNTJ1Sn3vb87LJUOjrg4GZG45BT/wCHqhEEjfMX3wsfko01DabBfraMf/bT+a6GMBvWo/8A6M+azbOjLzEuDe6T4ZK3R6O0wIOsSJ7VpO/f5JmWSFz1X+9S7nt9lx7qWytT73D2Qxug6G6ebvkk7RlCbtHcCVcio6WjXMEOEC4uDbYgOlHQ0PH3TPdtR3HMaDDRDQBFo8tiE4lshzTtCGVPCVgA4nIPzziRmiNKD2mnWtFjIQTRVaHEG/ZEg72kj3REasyBB3iyivhIPgqp1rxmA8eDvHI+Scyo19gYP4XWI+aAva4I1m7c+adTYSqlNwb2Tlt+aBVH4iq4tqP1GgkarLA9+ZCiP47HUafxVGhw2Ay7+ELHYzG9ZVlgIAIH5iUWZhGMFgJQCrRLagM5uJHDimGDuBq3BG/3W5r4IEl3ZvfMz4DJef6Pf8lvKeDZVAcQZgCQSDv91nLoz2e6nA+7HNL7M03LmDfcqP8Aw9SJ+F88XFPZoCkNh8Vnk1qpGsa0AMe0/XNNfT3Obz+iunQtECYIH7RHmbpN0LS/B/Mb98q5rRMwAI+Ntr3nxTH4RgJPWMBIjKZ754KU6JpfgPj+qadG0RbVjvhXMWVR+zs/3GeC6rv910fw+Z+aSuY1WibgHi+r4x80qmjnk3k8kabUtkntcNgXVAIwLhcMPeo34arsZHID1zWnBXWuQmTGAqf7Z5kKJ2jKkyWHwK2BPBOkH/hZ4l5jpakWugi/6BBq2a1XTERiDyb/ANo+SzFQLTDOuGpX4GfMfMDxVsvuqunOy5rtxT9ZVIjRqwJQ7HYrWPJTvPZQmupLdLSzm2d228cxyKsVsQ0gPaZBsd4jKe70QgMkJ1MQD3KWhMOlDo1nOfm1oPkFK2vY8ifJQVjqUB+YjzvHkpJcA7evQejQc8uY07AfC3uvO8Ctz0Hx4GJYCY1uz4i3nCMps77ar+5qn4j4H0Xf7gf+In90rVav5neCTgYmbeKOB2yf9wH7xf4QrVDQcdrtHmjzROafqAXv6/orhFsFOAP4TzUbtGzci3JGS52767kqbHbvVXCLdBf7jH4B4D5JI/1Z4JK4RbQsA4qQFVhXdPwO8W/NWGuK66Y2c0TwTurnauNTzGR9PdGjtw0+SUH6yTg76sudZwVo7YLpt/r/ALrVmqufNaTpqZxBj8LfRZmrlyWWALpH8Mqlg60tB3WRDpAJpEqvogdhTSbEVYsLlMwtE1HaoZJudgsLkybK6Gq3o4S8DeHDxaQiqBuK0Y5okxyDmuP8pO9VfsbiDCKNdM2+76EH2TXVI2gcyAraVXYEkBjQANpMyd+xB9NUHsqhr8olu5aOlihbttuYF5uchZP03ompWY0sb2m5awIBBIBjbxuqXtAFCm42aEVwGjqzCKrCSWEOgZ2MyrFPDVaDQ+pTphthIc43O/s2RbBaXaSxpPVSYmJaZy7bZAPNK29aa6QHSbwbTtTSwnKU6i0AAt3Wts5qTXKmkbWAfFc8pXWxsAH1uXXDx+t6Y7mroJoGSheydp8V0N4+F0jzUjBT5+KSWr9fQSUlFtcjOI5EDyhWm4ltsu4rM9rabXuBHLJRjEObHaJ5k+1loNlTrNXQ5s2cOMz5LNUsU4j4ncgB5lXaGJcLfp4qQwQOfK64W8L849FBSqg/CDO2JzT2VCSjelphumQ/6g7Oy30WcetL04P/AFH7rfdZt7ZCGQjSdOWOHApmhqADW3NxvUmk6cg8ksJZjCNkKKx9jIJOs48CU+n2SHtzGQLnR73V5kFMqYCcigBdZj3zrVIDpBDQ1ojdIElNwOi2NMwD3eqKt0bxUpaGiFHYLpukOqbTH4h5K/obSbmgMLpi11W6ovqOtYEq47CspjXOakIaS0gwsNN8Q63LcfFZSno1xk4d51h8VO7SYzgE35SiuCoirUDniRsCMYiiHMc6nZ7HOAP7JiDwsqBr+gld9XBUy6ZBc0zY9kxB22yWheHfiCzvQjSnW0iDAcLxzzPj6rR9dEAnvsPruWmjWydp/hKmB4FR9YD97uF/Zd1TvMefklHa31b2TdQTPouGmdhEeaha4mbm1s5nwQU2qPqUlVFR3HzSQmZBixdbP6CRIF5ny9VfdQaRAvvIaPEkmfBWGANbAiDuYPWJK1QGNG0O8P1U9BkXEk8reqtsw4mwM7SbR/FdSfYjrTqHVG0OF+cxKCjdpB0AFwt4+dlz7S83EiBe8W4N2+CsUsEHGzS2+eanp4Mt+EZHO0e4UmK6V1Nao0/kHqUBcVq+m7D1lMkySyPA/qstUCGKH45tiotEiabeSsYuSChmi8QWtI4keaiLB8WXH4hzb7FULzM7U8vkQckJJT0mXdyjGL2/VrymUmNblt3pOAKUKUarWgnihWLxLqr9UZJVnG4AvPsFf0fgtUSRdCTYOnqwdytUqjerqQ4EucXQDcSZuEPxmIiwUGEFid5UBD+zym5ulX6uTqTnEcCW5/vL2EBYfoRoBzHPxjiJqMaxg/8AjBlzjbaYt+Ub1rmgmSD5EFLcTvoymmlFy4phDxt37lH1rruseEfUqLlUGD2rcSflZNa13DmPrJJ1QfF6EjyOa4yDeIgxl9eqglDB9ApKkWU9/kfmuKQbVZJGq4HucB4zKv02kAABvGGwfE3Vt+FEyHHjEGfHJSANaMhwJuecSmgzDAx2RI3keclWnAZF19wPuoOsJzM/W5SCqnS27AGQjmC7z2JzXj/m6YI+Ii2eWUKJriT2QrS2y3Txx1qZtkfW8rKPuJWq6bk61MEQYdv3jeso5FZUsRIBhAsISHObxnxutBijbJAwIqniAgrtNykTWtTgpGuXIUhSlSVTpA06pHAHyj2U1bTriIgBC9Lt/wA1p3tHkSnUaSitNrk5ohg7w0ZkwBzQyIWp6DaPNXENdHZpdtx2SPhHefQoqelYSmWU207EMAaInYI/VPouaDYTffN++85+CgNUgXMm9zBJ3DbI4WKmZUAsG3NyQDmTxz/RLSc1GkHdv2JpuQRkOfuNl1G2g3KDG3K3dH1Kk1Rsmx8eAHekOuccmgQOWe6AVFUJizZnfIGUqZzrQB8+OxQNYIluRGzO55qSEVDw+u9cUmtxf4j5JIRkuG0Hz9lM2pw9PZU21Bs+forDKbjeYHL5rdYWGxuHgpA1pzA8AoKbCfveEKUgAQZnn8gg7Pe4nIj0lRajpzE800NdOY9R7LjnH8vimBmP7QNG4x7W1cM1lQtBDm/fAmZaCQD6815voSpiatbVrGoBEiIZfj2b5r3DDkvlsgA2N5N7WjLmsPjNAVMPWBcNamZh4y5O/CVjK6bwm7HcDoJhaA5s7bySeZN0B6U6KZT1HMaG9qDG4/qPNbSlUAtwvyWX0241GYh2ymWezj5LlLdvZlhON1ADVhKVMCCFE9q6vCYSuNKY4KWlTUg7Sw7bDwPr+qfSdZc0sO0z972UIrDIXPDId6ilBuvWeg2G6vCNeBdxcbTcyR2rbIXlOFZLhOa9h6OUi3DUjAAAmYzkkjvub3sj6YKsqgSYMcsu5TCsLkwBnMGVTxGV5LS7ZBgi4z2zwUrBqzrOnd2QTvvqxZJOeQR2hrDPdt2g+6c50bAJzi5Hc26rvqjWILXCO6R7qbDhsdiM7jdtUEwZEGPP2Vao0mcwP3YKdUknLZvHuE6Y4cTYeKUpGk76I/pXFb6w7h4n5JIKs6m03AjkSPdTMrkKlRdP0Z80/WOTTrHuPjGS6XTl2t603EDkIT2QTEknutzVejQdPaNtw9z8lbZSAtPEACPTPvWdt6dewDN55CB+o8UmNYDMd5v5lMeDs3Ab+N/rcl2pNrRvjjsRs6S0nOLjZursIJ1vCI81V6RPHUFuZcQABvB1jO4AAklDtMdI6OGLab6naIENa0kgb3XttQnGdI6NSrQdrE02Fxc8R2ZAjWabtuM4Iie7NvxqbnYS0DWcNYiJluR2eX1sQ/RdMOfiaD6jW9c6KZJ+8GAFhG89kjfJ3FTdPZZiA+m6Nem06zcjmJnI7FkBL2P1nEkXvwy/8hPEb1ni7fm6S4fGvDRLLi2f6JrtLDa0hdw5soK9NbeY/wDveltkdxUzdL0iPi8j8kAxVGAVBhWyErQtpXFtq6oYcpnMZxGa7h2wFXpU4U9JsoQno5svaOIXs+jqDm0WdoiGNsL7Ny8e0LTmqwcQvaK1IatxaADMkRtkDl4lH0wxuJmAGkm4FiI5xl6Jusxpkuh8ZB1+R35px1W/5TbEiQI1reNwuV6NuyxpIyns+EZJJ9errQ68WsBYnfYE94XHVyI1dS8fezbvvmUzUeGyD2hJhwIAjOM7cUxmG4gE3gEXO+4v4JCdtZ1gRYESSRcFVqdUhxcbAgwNpjlmpRSzMQBsns84AzsuP1YIfqgG+62yZupOjGN3H+EpKqMfQ3n+ZJS0jw+Fa6S6XEZ5hvgM++UToBoEBsC/0FTogR43JvP/ACuFgD9YmcrhpKQJF+w+a6wXv3FVXYh0HVF55/R2qOi920icrkk8LAIK898AxcjeD7ZqrXxfV03VKjhDRJJ7PdEeydh8drEt3bpOQzyssf8A2jaULKbaAg6xDnEDYLgGL32rWOPK6GV1GM6VadZWrPqBji5xhsn4WgBvtkqTcUWvgTYWcIvMG4OydnJKrSpfGHAZnn3ZzsspKWAEZuMntD5nMgbhuut+Tx42dTs+G25a30dWx3WNDD2LzImM5MMOW0yM7pYPBdrV6xuq6wIHavuYYk8JU/2TrBcarWyGWi9rxOwbOKoY9nVQwkuLrAZnfeMt/euWXjy1uHePLV9nPw76R1ajHNJynaN4OR7lx4Wg6OaZp16JwWK+EiaNQ/FTdsAO3cPDI2zp7LnMJkgkTsMWlZl2MsdKGNZZUMA25RjEskITRs4haC4rNAXVendWqKEOdEqetiqQz7QXrTnF9hq6oMG+sBbKJXlnQmgX4poBjO8xFjvXqXWdXDS7WiAJsP3jEBRhPxMEkAg5Xs07oIF5yUDnueQXBsA7CSQeO70V54JuYg7Nl+JUTARkGxN49eai60kXuBbaPA2TK1a4IuDeQJgePmmOr051bcdkcxN10g3AjVOQFoO0g3SEbSCCS0gXyJE3nh4yumhSNw2CMzBkRx2FQYjBDMSDt7TjMbxkVwOIa2xB4drx1hI5qSYUm/i/lZ/SkqZpNNyHT+27+lJQXRXBG2xztB2Wn1lOw7qZgA9xvxQ46pDSYA2GTJH1fJSVabS3LkIvn5ZJIm2kCYM2tExbkMv0UVXDTJ2RsJB8dipsY0XloJzLXOLifrgrWvVmGwALS688bRCgdh3wMgDnaT5x7LyvpLpJtau8uBgusbZZN8vdet03EAmpq8xItltXknTLR3VV7NIY+TTJBiMy3gWz3iFrC6GU2z72S9jA6bgmdwdv2BHqNGGSXc55oVhCOs1g0dmAJ22NjvvdKviNY6oN5y/4XaZb7rnlPghWxQEAECPSblCMY7XqtObQc7XJzJO/gp/sZc0EG8i/C/13Ko6gRUGtJE3Oedr+M9yzns+PW0+PLWauqSRMzxBAsNi7i/iDh94A/XdCnPVkHWhwGxtzY7ih1Srk2Z1Tnsg3Ed0LhZ9eryaWnZINiLVD3IxTNkL0i2HgqcUtAq7SQ+g5X6OSg1fQGRiC4CSGOtnwy25r0ttVjviIDhm2SCPTNedf2dQKtRxmG0zkCT8QyAW7bUYfukn87TlYXJy2WO5DUTVwxwEvgCwvtyzzKQwoDYGtHAxt4KnWpuuW6riY1nERbPbMHkUgbB2sZub2Eb5KUs0MNqk9owRtFxwn9EzXfrgDWLQN0cr9+xMdiXgSXNI2mMuNlwY4wSct7b8+znMqSdxItJJIzndsCrU68kGSSCZFog7zvU7DIDgZGyRCr/Z7zlebCT3GfZIWQfytPeUlSOFG4+aSCkqsFm7J+r5qxiRaNn6rqSaoYBFxYkXhRUKziDLjZ5AvFgNsZ96SSDfazgjrCXXgyOfugXSJoqMra/a1ASyfukGxHFJJUGTzSpVIeGCzd0CPqyrUmgPdGxxA5R5pJLcrr5ZNCVHIcgqtTMft+gskku+Xp4sfaoXQwEZgf0nvzKZsP7vyXUlx/btVilkh+lMwkkuZR4ZFKeSSSVWw/s6eQ95H5R5r0csBbfb3b9ySSIg+tTEEAQLiBYRO4KJtIBjiM+0JkzGsR6JJJKTR7rlsCGgxYWy4KDHOIfItIg8oSSR9PxawtIOZeTGVz81X1fjO0RBSSUDxVdvSSSSX/9k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21" name="Picture 5" descr="E:\ENSTA\StandHistoire\下载 (3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42" y="1190410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https://gpic.qpic.cn/gbar_pic/XsryKKLDibRBicZSOYhEBWiaIRIOiaQJr54gBnibJcic1y5rbu6tPHnOV5sK9H09OLicsuC/1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28" y="812905"/>
            <a:ext cx="2520799" cy="38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9432" y="3771536"/>
            <a:ext cx="1809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dirty="0" smtClean="0"/>
              <a:t>La blouse de Lénine</a:t>
            </a:r>
            <a:endParaRPr lang="fr-FR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80757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1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3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20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1188246" y="1230012"/>
              <a:ext cx="19260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>
                  <a:latin typeface="Gabriola" panose="04040605051002020D02" pitchFamily="82" charset="0"/>
                </a:rPr>
                <a:t>Les </a:t>
              </a:r>
              <a:r>
                <a:rPr lang="en-US" altLang="zh-CN" sz="2400" b="1" dirty="0" err="1" smtClean="0">
                  <a:latin typeface="Gabriola" panose="04040605051002020D02" pitchFamily="82" charset="0"/>
                </a:rPr>
                <a:t>vêtements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pic>
        <p:nvPicPr>
          <p:cNvPr id="8194" name="Picture 2" descr="http://img0.dili360.com/rw4/ga/M00/02/8A/wKgBy1Q2466AcN4YAAeOOeeDN384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83623"/>
            <a:ext cx="2286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E:\ENSTA\StandHistoire\20160530022441688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8" y="2283718"/>
            <a:ext cx="2781414" cy="208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http://i2.sinaimg.cn/lx/fa/2009/0727/U3072P8T1D894072F913DT2009072716484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22338"/>
            <a:ext cx="1388373" cy="38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62872" y="346749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dirty="0" smtClean="0"/>
              <a:t>La robe russe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757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990434" y="1228759"/>
              <a:ext cx="2358052" cy="507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coiffure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1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3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data:image/jpeg;base64,/9j/4AAQSkZJRgABAQAAAQABAAD/2wCEAAkGBxAQEBAQEBAQEBAQGBYVGBgYGBsbGxUWICUiKyAdHx8kKDQsJCYxJx8fLT0tMTU3ODA4Iys/RD84QzQ5ODcBCgoKBQUFDgUFDisZExkrKysrKysrKysrKysrKysrKysrKysrKysrKysrKysrKysrKysrKysrKysrKysrKysrK//AABEIALwA+gMBIgACEQEDEQH/xAAbAAACAwEBAQAAAAAAAAAAAAADBAIFBgcBAP/EADsQAAECBAQEBAYBAwMEAwEAAAECEQADITEEEkFRBSJhcQYTgZEyobHB0fBCUuHxBxQjYnKCkhYzQxX/xAAUAQEAAAAAAAAAAAAAAAAAAAAA/8QAFBEBAAAAAAAAAAAAAAAAAAAAAP/aAAwDAQACEQMRAD8AUSvnpuH7wxJUtswH68V6C6zWx71iywaVFI3vAHlrJ2iSJJcUqC9N4YkySGNHMGEgMbl+1YAIJSQ3+IMmYp8z0+8ElSwIIZCWBAd/RoD1Mw+u1aQ1ImpWlTgAp9H2gKgAlgeb7wTCpq5UwNIBmRKISoqck22ieGORlKpo356RAHNqcotXWBpkZi1i59B1gLJGLCuRL5mNdzBpYuK8orW8I8PKUks+UGhNSdzFhLXTMBXQbwHyyVJDuAX/AFoklbDTUs14+lliUkuqhOyYR4jxBEtBKzkFa6qbYfeAZwqGSSdal4mvEpTp/eMzivEyWaSGdqq09NYrZ3EStQK5yknYbdIDZ4fHJ1ZIBg54vIFPMQ59CPWMeSkIKyqdmUQGUtgetIpeIcQZsvnAhxQghvWA6cjFpbMWYuHekQXiEmzPdi/u0cpwvG50okiYoPYEUb0jS8A8Ty5vJNKEqa4LZjAbSUpRTQg72tESobJLX/zCeBnBTqQoKFuw2hpCDpZyGu8ALEIo4qDsdTHqUlgaKIo2rwdSRVwAzfo6xNIfZT9YAEvhyDLKlsQXJejDYwnipQDpSz01NekWKiqouPYesLlABDXFzv0gK44YqJKlAIAp94TRIUApQLkB60rvFzxCVy5QGBv3+8Ky5ZOUOQ5tAV0jDEkWUSHIhnFSABlSDX2A3iylIS6hUtroBBVS3LgCwpf2gKFeDKAAgHOxY/0jaKxUua5or5RoMQGca3Ov+IrFrqaqv0gMfhpVTqTX9+UWmCoGpq8L4bLnU/Tp6Q9KkAE0gH5CSzmvpYwxLldniOFAAckvBVkksGD17CAihLmjtXtHk81p2vpB0JD0on9rEFJGboW9hASlIATVqV2eCokksTq57iCIk5vifoOkNpQCB0brALyZVCWYFvQ7waTJADH+X68GVQMkUD0jy0B7LlZjblHodIDxvHKw8vOEpVMcDKae8OzZqZMozZimSkE6XjnviHxWualWTKlCqgUKlDfpAXfEfF8mRIQpPOuYAtj/ABf+qOf8U4+qYsKVMJJoA1ANGhPjE0NnFUKqHa5vFMPiepbZ7QGgRjyopZTk2ca/cxqeCyBMZOdAUa2ck+5jD4deUvlQBcFSXIjWcLxCcqVFwogCrJI1oBb5QD3GsFLlEiYQ7PlNDXuf8xjsTOS6spIct6e0a6fiBpJlnVlJzKPVyYoZ2EmkhSJRyqOu/wBoCrl+YbGg2tE0TspBDKH8qfOkM4nDzAQCkAm4DEkR7g8OvM3lhl8oFtYC6krm4cJX5xctV6HrGo8OeJkzAlM/kUCwVoo+loz2JQnypUpaPhdRqxJ6fKKheHMpSQWylLv0NNNYDtAWMrghi1Y8RKau3vGG8JeJ8yUyJtWBynUizekbh7FJBpb8wEcw93q8RwyVAuWANvtHy0gqe4pRhSGJcsF2ar/2gEMVMFXcUIpSm0QknKW1a7UHSJ8RQEh2ci5P4gkiUoj4QWsRoDoYBdUxAJAFTWH8PJQlJUK012rFd5TL5coUaXizUggZaN9ICnSjM6qJdx6RRrlpc8yb9I0M5OVASQS5J0NIo1YYEk5E16QFEUjmDa060j3CLUKaj5wUpNTua0eJSUAcxNDYbmAsJU3QG312hhAOhqYRk4cpFHKlX9dYsMGhwXNRR9oA0tFtrWu8eqBUpqcrP22gk1WUUavyieHkhsxqo6faAJhUnS9YYIylv5Ut9oGhZDM1WeBoW6gH3Jr9IA60qBqGLWOgj5NGqG0D3MeYgkkObbwNRYPQMCWgMz4y4mphLzMFFiA1elv14xPEpoBYhlKBSAP4pi18R44zp+ZkgJoxJd9SYz/Fp7qzkOpVB09NtYBRSwtK5Z+JPOg7Bqj1hPAzk5gKrVoE7xFRN2cm9K/v0jS+DOBZs04oYmgegMAXg/h1eIIIetwGIbaOgcE8EypJCpgzr62EaPw9wdMqWkMHFS0XCJTUZ3gKXCcDQHcOLMzU6xP/APiSnBACWP8AEPF4iUB0guUNSAzWI8PSXfKl66B376RV47gCUjkQGFgGL7msbYyXL7/SBYjDO+UkQHMuKYCV8LZCdXZvSMzxRBISoZiopL6AkFj20MdP4tg0r5Sl79wdxGC4rKXLcDMpObOlQFUqYj1TcEHSAocPOMtlBOUCmtDHR/BvFxMeUtTFncmhH5jmmMBQsOksbpDkPsIc4HxEyZyXqk2qzDSA7CSaglzSwuIcw6BlNakbxWYTFJWEKcB/q0WiUcgd3+8BXzku5qxqNn/MT4ag5aqLJf8ATBJwOWrkjQaROQkgUq9SNzAV+IkELSUvzGneHZxIB5XZ9dYHMlDO6nAue8eoAKFLcUcX06wCuJIVLBLg7O0VGUdfaLWZNVUlwkACu3T5RXrw63PMfeAzAmnMTcOQWEEDKVqGoK6Qt5oOdtPrB8EGofhua6QFvJmHmtWie0OS0CWGu1X3ML4KTXzWDiib2sTHq52dWVGlHFoA+GGY51WskQyQR007wBRCdA+giJW2+Y0gDg1YVbWzq2ictBSQ1Xc7RGTKypJNWDm94kiZVyz2bptAEqQ9hQimkVXGsQPLmJJKTV67iwi0JCbl/wAxQeJkf8JLuokN3JEBgOITWVlGterRTzZoJyipBBJtQ7Qzjp5M5Sq8oAYelorVSmZnOb5fvzgLXA8Oz8yyUuwG5H7rHVOAYDkSV2oGcWEYDwxKzLRLObOQ9TRzrHQxxFMhkBGctStyB+1gNnhS9BQfWHEh9bfSOdr8S4oqSmVLc/yFaerRY4fxVPBHmSFBNQSEm+ggNm8fBXzilkcXTNLpcACr0Y7QzLxqRc1BALWcwFpEJyg3zigxni2RLVkDqXsLj8xVTfGjko/28xKnIr9Tt94DQYtTuQCXarXjL+IeDJWM4T8ILpFDX4vzDSfEAyOp8wukhqbjf7Q6pPnBypkkOOtLQHNSgoIlqDgfAs76Pv8A5inmSRzkApKbD3pGm4mnMVytwVIJLNW3SsUeJLgLLsoZSNrOPeA2XgziPmSQCXUkBQ3UAbRu5ii4TQZg+4aOT+E1+TNlMoEEkO90nfbSOnoWpXNozDQtARmjMpDlgHLC2vyg8lRAAfeFpYLZtCQ3bWGkoUkWBd69ICE8E/P3+8BMkMkV5eYhqk9fxHiZhPmFVUhiAQzMK9/tDcqUCHqSa9CTAVk+Ywb4gXvSK9UtIJDJp/1GGpszPMLJdKXHcxXKkrJJpXoIDLpQ1HoIPJQKh2eCgAkqdi/ygcmpfWrXu8BZqPLlBp9qQfDpCRRgXe8Cw6Tcppvu0EBzlrDXd9oDxK3dZJyh9LijNDmHlH41E5jVv6UnSPMPIKzmPwJ+EbneDlemp6fOAnMWG7fWPk0TXM5cnq+kQlkEg7fWJkgm9q9+sAWTLDOblqbRkvFWKEtZJPKAC2ii1vpGsSs6avGD8VLK5ocHKHV7WHd4DBY4KC06GY5rolzt1PygchDKe5JfudPSDKmhU2eoiiQw6MLQvgElSwKtQQG98FYIf/dXMxBamka3DSkIdczKm3Mant/iKfwVLySTclyGHpQGNgeHS1KCiCVUuaQFHi/GmDRlQfOUSCQPLIzAFiQTAzxREz/kw/KzBQBLl9WP1j7jnhGSqcmeRMcEltib+kSOBlLWlLql5QAAA7N9oCxwBqQASDX12hfiS5qXYAD3OtYuuHYIIZT3gfG8MVLS1B01f7wFJwYSkupa0kCrgVSfW3eL3A8Z4caJxUkmo+JwD1isw3AsylhReWpKglKXZEy2c7nbaKTAeB52GnrnzJwmVdkpy5na4FGgNhPwcpZCwUqAergv6iDyZRCSAQ4B05bRUcLwCkrCpayxqRlLEdtI0ypeUMoFi43r23gOW+NpTKzKcF2Kb1Ncwihw60l5bA0IJs53f2jW+N0OjLmDkFIAFSRGLwaP+WWBQhJFbEjWALwDGhOZCQOVRNdQ8dg4JPEyUlYN6Anb7xxFOICcUsUZVLfy6iOqeFJqglIDM5NDprAaFSU5wGGujN1iahlDuQx31guJUAc1A1HhQq1LsSx6iAjIQT/L4n1sIliZ4lS1r+IsWAqSftAlrGUKykhzozDtAJpDHlCrBNwGtb8QCmFmBA5nzEkk1Z7x7kSa8td3iOKmgTEIAAVQFtSbtDXln+tP/tAZGaBlJPvAOHlyBW9ukHmqOVj9IVw8wjlSSXr6QFxicVlGVJdRp2G8M8NkEAldUnRoppMqoYMCQa1aL3DzsqHUWb9trAMT5oRWtmb1gUvrUqvsIXnzVKUD/EaUEFlk0rfSAO4sO7QSWCpz0+UCQQfW8MJN2Zg4beAn5iQG3DfmOcccUc5Xooqvs4Ab5xvpyiz5dCdXsY55xqaCUMCn4rvYG8Blsv8AxTlE3UR8zQx9wxSQUDlqHbrcQabyoKQCy2UevM0G4RhwpsrDISkOdGvAdA8DLSpATWtm2josmQCHv+Y514SlZUAUDhgTWlY3/C8W6cpLkfSAJOk6EDX2gMnDpS6mDmgh2atjRv7QjjNw7ijdd4AxmAkJDBrh/lC/Fpnw7MOVukMIkAKClKZI9oQ8RTQMqgoFqACsAbhKnQnlOVQJJNCDtFgmUlXX8Rm+G4/y1pQs0XQdDtGiw3NzWF/SAYk4VCWYR5j1gILvrbtvBDMFqRRcYxwrYgOPTWkBiPFChMSaaq2p2jDcPxZE0El8ri+n5jZ8YmkpNWzfDSp/HrGKCSggkBwWbckQEMeD5rpId2aOreB5maXUuOUEHbSuscpxRJCVf0t7/pEdF/04mlUpebIGJD7s34gN3ip4GZm6WqDHk0shgGSzGlSYS8wzFMA5B9xvDM0ncEpDNQbQCuIJCaBKixSMxPrBhLJQHqE0/wC49OkLoWVH4aJBSGBu9xvBppyywXroDYkwFXNy+aGJyy2L7q6/SGP97N3P/rCU0pSwLgnQbxHLN/rQOm0BQziUgB3JoG1Me4OQynLA1Ni0EmIZVal6doYkgZQ5OgeAEmcAXobW3g0lBUcyncVAvC8uVzgqDAO28NghIDMAfnAGVlG2jxOQsGvcd+0JLWbMas8NEGgBygPAMSF5no1gGhp8oHTalIWwyMrin7pDSEhmq5+kACcu2wqxvHOuL1KVgCoUp6an6x0bFIBUAzXY6Cgr0Mc548QlYS4cakUfN9LwGdno5gpTkZraMGMG4RiXWoBJBtWsLz1cqBQ8yxVy5/faE5fE/LXy1LUDM7doDpHAOI5kqStndqDb7RuOELUA+pHyH3jj/hviRWurJKuYvZw1P28dU4dNYJGYMRAadMx6G49ngXFJKvImqlh1gAgbkR5hZmelQbw6kljYQHLMfxzGkqGIw83ywqigDQNdoqcfxdafgQqYPiPxMOp6x2PELll8+X1LPFJxLhWGmSyAiWCGqGFzbtrAc4wPGFzZ0kq8xJBBOYk5QAdflHRuAY85CkEEJcVPyiiRwCWlYL0oWO/XeL/h+DRLd2UojTXvANTMaUUVRhStSP32jL4/EKWpwTlBBJO+wpFpxKYCQBRIBoKMda6RQzpu5JCX3Z7Ade8BX48hS0usISt6GpbU/t4zWPUgKULKNq6A0eGeJ8WSmYQUkKCRR9evTpGfXMUzulycxoHreA9xBPlLAepBqbAx0f8A0yWPKUanmI/8t3jnMxYCWoSoJp6l6x0j/TOUPLCnFUhTbu8BsMOllE5yVPYaDr1j7GmjCgDv1J1ESWvKTQV7MOkDmJrrmLimu+tvrAeJUBLCUm2jdKCkDnqJ5llwAL0eCIl5KM4v1I1hPHqKUEnSt/iDfWAR8vMt31HfqGi+CgKMaRnpCuYNUgmxAaH04VwDz16/3gKZaOcKt+ImhgKswv3j1EwFL7OIjIUCTt79YCTdezx8hBcOXapPXaBTFFRCUs59PWDYYG23W5gCIQBUu9BBpaH0azdN4+WdK7xNDm4Je0AWSWv2EHC7Wr3hUGr1p9e0TCLmrnraAnilggAA5g53jnPjGQTO8yuQHKotY1ZPeOiIAKnq5qXiq49wlGIBAAH8nfWA5NnJCU35x9xFXj0ZZqgQyhUdtY1fEPDy5UxQDKSDnIGhJq37pGe4rgiFBTE5nI6pFxAQ4Rici9wW60eojrnAMaJiQpwNLdo5HKwagAqx6Crbf2jVeHeNhITQqZqdoDsPC57MS1dXv0j3j3E5soJ8oBalaGKrhGOE4oU6SwPcHaL5ITMSWApoRYwGfweCxcxfmTTKINSAr4doR4rwrEmZnQmWHBoZlO4pF5jkzpRKkKSkF72HS3+YpMVj8ez5gQQ9UM4bvAVc6ZjMOjKVISCf6swIjT4DHPJlldFBgoCjCMaZc1SguYFumoSzBugi6wuJURzNlIAH8XNy/wCICxxC0KzAEnRrbRQcUnoGZRAypZlddYaxcwJAcHWujfeMV4k4mqbmTLJUlKcxpuWDQFHip4VNmKOpfsHjybOel3eAzcBOoyVKKnLAOdIteHeHps1lIQou75j7iATw6Sp7sSAG1obdKx2TwJhDLkjMGYCtn7xneEeFhJUCp1KSAX0d39Y2uGTlSEVSCxPbWAcnEAO/MaDoTEFJY+gdhYbDvBeT4mUyWbYCIrSFK5gSxNNz/aAHii1SeYhm0Gye8VWJSwCQOV3NbbRYY0l0tmar7HSAqlnKohySzMNICtwckoykpBJUWGws8WnlDdEClqHMoOB9thCCsUSSQkB9MyqQCs4cqREZbAOdfrHsxdSGAYloCZt2e2+sAUD+RYkxKUoWDPf3gExZtqbdoHJUwZySqvUnvAPFZNCBVmhmSmjQtIFRQH2pDqjpqe1IAbAnXlgqi7AksCe7/iPCilPT+8Sl3AFhSsB4JYIod69Y9WKMzANalYjjyoAJRQl+jR5KZgHJbWvvALplULtV/SK3H8ClrABQCAXHR4uQsh6uz3uBEPOAHxVNQ8ByvxDh1eeJNMqA5Glr01hjw1g5WZSVApcZkvrT6xY8ZynFTWAVlbNu+vr9IDLklXMkBQuzsQpy5pAXnC565ACqlAY2elKRsOFcTEytB1P3jMcMxSAkBawUmxJso3SYanYZssyQMq1VyhTIUn6QG/w81MxLVYx6vDIOidq3aOb/APylctWRSvLUncUh0+KRbz5QNf5JO1YC541h8r1YpBN3zVtGYxWKy1LAAAh9Rv0hTGeIkZgSszyGDJFupjM8X4jMmXo70B0gLuXO/wB0tSM4CUkBTEVJ0aLFPBkpAAQlDm71OzxzWXxBUqdnD8ugOlL7x17g+JROAmkgFTEg6Ehh6WgB4LBJChygs9WqFMHDxYysMgObJAdg1o+lg51CilBnNTTSkPYYoUlRIIe+YWG8ALBpDAl0u5DmwiwQGSXB5v0RXTAXHKyV16w8JhAq4BIAFLQBgbgOwYB2Zz9xA5awVHLmygM5c+v7aBJm60UVW27/AKI9TOD5UklgHo3SA8xZPM6gwcD8jrC01YCRsB1t++0fKCjdwBodQ7Qtj5oCAGYqYCrV3gBIU6snOUs5alW+WnaCpJYc0LIUmWrMq6aMLkl4nnP6B+YBTEtU1ff1hWXKs79e0epWRdRLF9bdoIh36e0B4R8qUpSGcMC1QKs2kCZzoG+e0HUtgBQqLBmpAFdIZ7Bvf8QyA7EjsCdNYUlg5qE5Rc7w2Vj26wHlez0a7QaWkAMf0QqJrl+3YdIl57t86/OAMtQVUdqxBR03bYsesLTsSxLsEpdy7AD8xl+IeJlVl4YAAEgrIqdzAaPjGJRKRzqCU1qo3PSMtxPxQklpKCGcZyakacv3MUE4rmEKmL8xXU6PaFxLQVKStR6JGm/eANh+ICZOUJtM7voCTu1j9YtMZImSyJkhRyhiUsSD/eKqahBPMVMsBiKmgieC4hiErZA8wBNdcw36+lRAPHGpUM/PLLVIZiYNwvieIkAgELSXOWhAPTb0hLzkl5kvlNAoUZ9xETNT/wDoyVXd9NLfpgL2fxjCzy0yXkI16dIqeIcMlfGiYlcsm4IcdCBeF0KTULAUuwIVaKxeLTKW2VbpA+K3ygD4iaokMSGLOBc09u0QCQSDzEAsz163hibxCUtJUp86fhVUF2sdDFdiccxyIYlmrZI36wHi8J5i/iGZSlG1gevzjdeA8XnlLlFYV5boDuCU6RgkK5FZSXqX1UdSY2H+m8leWasEstso/qIuRAb3hc4qWtZKk6PoRDLOGJIch2o42/dIrMFMUGIckE2I60A+kNSpxJCr5mA0YX0FT9ICdArrUDT3hxS9zmCRe8JKmOQCkhKSa/yfTSD4lZKgFFklgEse5NNYCAWSCalSvhFgE9S0BClAZQXJItYCtKs8HM3+IYAFyTdtIX84FYBIU70G/faAZTRhUAamtyfwYXxc5JWBdr3qSfrBCQGKyCz0c06nZoRmkkkpDgM3UjWAHOmJ5uU0LMbdYU/383RBaCFGe7565mZgBDCMWgAB2al4BAJo9Q9IJID7aU6wKWp9aAAwxKUwrpAGCWAB5jv0vHmFQaqUx0ptrA5anJL00iZxLAKZwKfogGyMo0D/AEgUya7gXp0EKKnuoMXa7sIhicWEBRJoKvsIBxU82cBhFXxDjEuSkuQpYagNW+0Z/iXiVUzMiSQACed+sVsiUk65lKLlWZnPaAcxPEJuIOZTiWbJTR6WeBOpQylRAYsE1cDeGZeHq+XM9O/fcxCZgVirhIF3NW7/AGgFZyQQMrpUQKliRTX59oFh5DrAABs77DT9NYsThqbWpdxC6kZQctyR2I7QCuJKFr/kACRepO4EKLOUAsUqFlJcH1hqZKMucguMqwDSwOrw4ZATMCgcyFAjQsqAr0kKq+VQfdieouNYPKXLWMs1krtUUJa6TpDs3CZmKCQRS4tqD+1gS8Aq6QlYW56E/aAQOBCFFCFssWc0UdrVitxS1pKkzGLOCdmi1x2Ao+ZUoitcxHooRVnATVOxQWOtFKHTpAV06ZlsoMdGYNHmGVmUAQnKymrV9/oIJjsJMSGMtaQSAH/MDRLKZjoIzIASPUVftXtAe4SWS7u4fW+8a7wvx+XIZBzMmxTSuzbRlFgsE1NKt+/5g2GJTRr0rtAdUk49E3KxCSAagEV3i34dzHKoly5foPraOW8L4sZCnST0f2pGn4B4nSVc4ShRcXcF/pAbidNAWFFi+Zn09P1oIkKpNWcpNQjpFLhFlXMSBVVRd4fE1SmCCS/xPU5rVO0BKbPdJBsC9zV9oSkzzmLJSQm767/vyh5aUpBlpBBIYk/x3J37QkqYEqCQCuYshsrcqdYB6ThnSVzFBy7UFrvX9aFcbjglw4DOI9WFLdcxglJKUpNSe7f4hXiCWIygVZRZx/494CEla1SyoAAF+jM49u8TRJQQMzO1eXWD4OWlTqWGCQzO/wBqPCyppc86fb+8BWyVPYilIYcqNgw2JesV+EnqCTraLDDfQwB5A7tYae/eAT5pDuWbfSGEjkza/wCIR1rWpLaG8ADFcSlyUmbOWALgaq9IzOOx07FFRAIliyBf1PrFbMxCp+IUqbzEKWB/0gGwiyxa/KRKysSu5N2fTaADhJAAAN31r9IucJw85QSUDQB2PQQPByg4FnSC+rmLqThwU3UG2YP7QC8rDh2zAmxc2G0MJkMGSkl6XvvHyEhIJA1A7PeG5R/4wpg4r84CtmS0yvhTU1tZ9R1isxJLuAwIsKud40ypSVFLj4nJin4xNKZjDQP1en5gKjHLGXKUkL0IttAcNzcylVYAf9whuasqWhKi4OUV2JLxTcVWZU6Zl0SFevWAvsLiFFksQqgrYpgQxCETSQ7KcAggltg4p94FKJyqLksEn3gGPGZjqCq2rEV+cBZz5EuZLZKjViUksXelP0RVLwkwfCsLADsFEN9QQNjEJkxSkuSaB+8eqmKJQjMoJUWNb01gFp66ZZgUXr8Lgj/uSftCvD8TKK1ZgQGKbux3qItsLJHm5a1QFPq9KPtWI8S4dLQmUUpymbmKj7CAoJIJUQhLlIJdiX7RPyraChaNZgeHyxIKwCCybU1in4dLEyYvM5cb2rAVSzWxLfODyZjVq5I1YNsIEEOSf+pohK0oOYkdh0gN14f48Uf8ah0pYhxXv9Y10rGIKf8AhTdi4uC/SOW8MWXZ3Cr+ho0arw5OULE1UB2G0BspLKPl8ygzrUzOv3pCs5aErUpJypSnK5LVNCR1trDmEkpFg2eh/MVOJDlCjzOxY2cqb7QFh8VEIIyi5PoTCeMSor+IZaJJav8AaHZFHQKJKyn0BaIYlIDUHMFH1BgIYdDqbQAUH8joDvDH+0TqHOppX5QDCqcJo2Z39j+ImvEKBIBLAtAf/9k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1" name="Picture 3" descr="E:\ENSTA\StandHistoire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737939"/>
            <a:ext cx="18573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http://img.mp.itc.cn/upload/20160710/9d9cff92881b4d87ab6c811d22a7956c_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732721"/>
            <a:ext cx="4691281" cy="290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90448" y="3334221"/>
            <a:ext cx="161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Les </a:t>
            </a:r>
            <a:r>
              <a:rPr lang="en-US" altLang="zh-CN" sz="1400" dirty="0" err="1"/>
              <a:t>c</a:t>
            </a:r>
            <a:r>
              <a:rPr lang="en-US" altLang="zh-CN" sz="1400" dirty="0" err="1" smtClean="0"/>
              <a:t>heveux</a:t>
            </a:r>
            <a:r>
              <a:rPr lang="en-US" altLang="zh-CN" sz="1400" dirty="0" smtClean="0"/>
              <a:t> courts</a:t>
            </a:r>
            <a:r>
              <a:rPr lang="fr-FR" altLang="zh-CN" sz="1400" dirty="0" smtClean="0"/>
              <a:t> de Hulan Liu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757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990434" y="1228759"/>
              <a:ext cx="2358052" cy="507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coiffure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1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3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data:image/jpeg;base64,/9j/4AAQSkZJRgABAQAAAQABAAD/2wCEAAkGBxAQEBAQEBAQEBAQGBYVGBgYGBsbGxUWICUiKyAdHx8kKDQsJCYxJx8fLT0tMTU3ODA4Iys/RD84QzQ5ODcBCgoKBQUFDgUFDisZExkrKysrKysrKysrKysrKysrKysrKysrKysrKysrKysrKysrKysrKysrKysrKysrKysrK//AABEIALwA+gMBIgACEQEDEQH/xAAbAAACAwEBAQAAAAAAAAAAAAADBAIFBgcBAP/EADsQAAECBAQEBAYBAwMEAwEAAAECEQADITEEEkFRBSJhcQYTgZEyobHB0fBCUuHxBxQjYnKCkhYzQxX/xAAUAQEAAAAAAAAAAAAAAAAAAAAA/8QAFBEBAAAAAAAAAAAAAAAAAAAAAP/aAAwDAQACEQMRAD8AUSvnpuH7wxJUtswH68V6C6zWx71iywaVFI3vAHlrJ2iSJJcUqC9N4YkySGNHMGEgMbl+1YAIJSQ3+IMmYp8z0+8ElSwIIZCWBAd/RoD1Mw+u1aQ1ImpWlTgAp9H2gKgAlgeb7wTCpq5UwNIBmRKISoqck22ieGORlKpo356RAHNqcotXWBpkZi1i59B1gLJGLCuRL5mNdzBpYuK8orW8I8PKUks+UGhNSdzFhLXTMBXQbwHyyVJDuAX/AFoklbDTUs14+lliUkuqhOyYR4jxBEtBKzkFa6qbYfeAZwqGSSdal4mvEpTp/eMzivEyWaSGdqq09NYrZ3EStQK5yknYbdIDZ4fHJ1ZIBg54vIFPMQ59CPWMeSkIKyqdmUQGUtgetIpeIcQZsvnAhxQghvWA6cjFpbMWYuHekQXiEmzPdi/u0cpwvG50okiYoPYEUb0jS8A8Ty5vJNKEqa4LZjAbSUpRTQg72tESobJLX/zCeBnBTqQoKFuw2hpCDpZyGu8ALEIo4qDsdTHqUlgaKIo2rwdSRVwAzfo6xNIfZT9YAEvhyDLKlsQXJejDYwnipQDpSz01NekWKiqouPYesLlABDXFzv0gK44YqJKlAIAp94TRIUApQLkB60rvFzxCVy5QGBv3+8Ky5ZOUOQ5tAV0jDEkWUSHIhnFSABlSDX2A3iylIS6hUtroBBVS3LgCwpf2gKFeDKAAgHOxY/0jaKxUua5or5RoMQGca3Ov+IrFrqaqv0gMfhpVTqTX9+UWmCoGpq8L4bLnU/Tp6Q9KkAE0gH5CSzmvpYwxLldniOFAAckvBVkksGD17CAihLmjtXtHk81p2vpB0JD0on9rEFJGboW9hASlIATVqV2eCokksTq57iCIk5vifoOkNpQCB0brALyZVCWYFvQ7waTJADH+X68GVQMkUD0jy0B7LlZjblHodIDxvHKw8vOEpVMcDKae8OzZqZMozZimSkE6XjnviHxWualWTKlCqgUKlDfpAXfEfF8mRIQpPOuYAtj/ABf+qOf8U4+qYsKVMJJoA1ANGhPjE0NnFUKqHa5vFMPiepbZ7QGgRjyopZTk2ca/cxqeCyBMZOdAUa2ck+5jD4deUvlQBcFSXIjWcLxCcqVFwogCrJI1oBb5QD3GsFLlEiYQ7PlNDXuf8xjsTOS6spIct6e0a6fiBpJlnVlJzKPVyYoZ2EmkhSJRyqOu/wBoCrl+YbGg2tE0TspBDKH8qfOkM4nDzAQCkAm4DEkR7g8OvM3lhl8oFtYC6krm4cJX5xctV6HrGo8OeJkzAlM/kUCwVoo+loz2JQnypUpaPhdRqxJ6fKKheHMpSQWylLv0NNNYDtAWMrghi1Y8RKau3vGG8JeJ8yUyJtWBynUizekbh7FJBpb8wEcw93q8RwyVAuWANvtHy0gqe4pRhSGJcsF2ar/2gEMVMFXcUIpSm0QknKW1a7UHSJ8RQEh2ci5P4gkiUoj4QWsRoDoYBdUxAJAFTWH8PJQlJUK012rFd5TL5coUaXizUggZaN9ICnSjM6qJdx6RRrlpc8yb9I0M5OVASQS5J0NIo1YYEk5E16QFEUjmDa060j3CLUKaj5wUpNTua0eJSUAcxNDYbmAsJU3QG312hhAOhqYRk4cpFHKlX9dYsMGhwXNRR9oA0tFtrWu8eqBUpqcrP22gk1WUUavyieHkhsxqo6faAJhUnS9YYIylv5Ut9oGhZDM1WeBoW6gH3Jr9IA60qBqGLWOgj5NGqG0D3MeYgkkObbwNRYPQMCWgMz4y4mphLzMFFiA1elv14xPEpoBYhlKBSAP4pi18R44zp+ZkgJoxJd9SYz/Fp7qzkOpVB09NtYBRSwtK5Z+JPOg7Bqj1hPAzk5gKrVoE7xFRN2cm9K/v0jS+DOBZs04oYmgegMAXg/h1eIIIetwGIbaOgcE8EypJCpgzr62EaPw9wdMqWkMHFS0XCJTUZ3gKXCcDQHcOLMzU6xP/APiSnBACWP8AEPF4iUB0guUNSAzWI8PSXfKl66B376RV47gCUjkQGFgGL7msbYyXL7/SBYjDO+UkQHMuKYCV8LZCdXZvSMzxRBISoZiopL6AkFj20MdP4tg0r5Sl79wdxGC4rKXLcDMpObOlQFUqYj1TcEHSAocPOMtlBOUCmtDHR/BvFxMeUtTFncmhH5jmmMBQsOksbpDkPsIc4HxEyZyXqk2qzDSA7CSaglzSwuIcw6BlNakbxWYTFJWEKcB/q0WiUcgd3+8BXzku5qxqNn/MT4ag5aqLJf8ATBJwOWrkjQaROQkgUq9SNzAV+IkELSUvzGneHZxIB5XZ9dYHMlDO6nAue8eoAKFLcUcX06wCuJIVLBLg7O0VGUdfaLWZNVUlwkACu3T5RXrw63PMfeAzAmnMTcOQWEEDKVqGoK6Qt5oOdtPrB8EGofhua6QFvJmHmtWie0OS0CWGu1X3ML4KTXzWDiib2sTHq52dWVGlHFoA+GGY51WskQyQR007wBRCdA+giJW2+Y0gDg1YVbWzq2ictBSQ1Xc7RGTKypJNWDm94kiZVyz2bptAEqQ9hQimkVXGsQPLmJJKTV67iwi0JCbl/wAxQeJkf8JLuokN3JEBgOITWVlGterRTzZoJyipBBJtQ7Qzjp5M5Sq8oAYelorVSmZnOb5fvzgLXA8Oz8yyUuwG5H7rHVOAYDkSV2oGcWEYDwxKzLRLObOQ9TRzrHQxxFMhkBGctStyB+1gNnhS9BQfWHEh9bfSOdr8S4oqSmVLc/yFaerRY4fxVPBHmSFBNQSEm+ggNm8fBXzilkcXTNLpcACr0Y7QzLxqRc1BALWcwFpEJyg3zigxni2RLVkDqXsLj8xVTfGjko/28xKnIr9Tt94DQYtTuQCXarXjL+IeDJWM4T8ILpFDX4vzDSfEAyOp8wukhqbjf7Q6pPnBypkkOOtLQHNSgoIlqDgfAs76Pv8A5inmSRzkApKbD3pGm4mnMVytwVIJLNW3SsUeJLgLLsoZSNrOPeA2XgziPmSQCXUkBQ3UAbRu5ii4TQZg+4aOT+E1+TNlMoEEkO90nfbSOnoWpXNozDQtARmjMpDlgHLC2vyg8lRAAfeFpYLZtCQ3bWGkoUkWBd69ICE8E/P3+8BMkMkV5eYhqk9fxHiZhPmFVUhiAQzMK9/tDcqUCHqSa9CTAVk+Ywb4gXvSK9UtIJDJp/1GGpszPMLJdKXHcxXKkrJJpXoIDLpQ1HoIPJQKh2eCgAkqdi/ygcmpfWrXu8BZqPLlBp9qQfDpCRRgXe8Cw6Tcppvu0EBzlrDXd9oDxK3dZJyh9LijNDmHlH41E5jVv6UnSPMPIKzmPwJ+EbneDlemp6fOAnMWG7fWPk0TXM5cnq+kQlkEg7fWJkgm9q9+sAWTLDOblqbRkvFWKEtZJPKAC2ii1vpGsSs6avGD8VLK5ocHKHV7WHd4DBY4KC06GY5rolzt1PygchDKe5JfudPSDKmhU2eoiiQw6MLQvgElSwKtQQG98FYIf/dXMxBamka3DSkIdczKm3Mant/iKfwVLySTclyGHpQGNgeHS1KCiCVUuaQFHi/GmDRlQfOUSCQPLIzAFiQTAzxREz/kw/KzBQBLl9WP1j7jnhGSqcmeRMcEltib+kSOBlLWlLql5QAAA7N9oCxwBqQASDX12hfiS5qXYAD3OtYuuHYIIZT3gfG8MVLS1B01f7wFJwYSkupa0kCrgVSfW3eL3A8Z4caJxUkmo+JwD1isw3AsylhReWpKglKXZEy2c7nbaKTAeB52GnrnzJwmVdkpy5na4FGgNhPwcpZCwUqAergv6iDyZRCSAQ4B05bRUcLwCkrCpayxqRlLEdtI0ypeUMoFi43r23gOW+NpTKzKcF2Kb1Ncwihw60l5bA0IJs53f2jW+N0OjLmDkFIAFSRGLwaP+WWBQhJFbEjWALwDGhOZCQOVRNdQ8dg4JPEyUlYN6Anb7xxFOICcUsUZVLfy6iOqeFJqglIDM5NDprAaFSU5wGGujN1iahlDuQx31guJUAc1A1HhQq1LsSx6iAjIQT/L4n1sIliZ4lS1r+IsWAqSftAlrGUKykhzozDtAJpDHlCrBNwGtb8QCmFmBA5nzEkk1Z7x7kSa8td3iOKmgTEIAAVQFtSbtDXln+tP/tAZGaBlJPvAOHlyBW9ukHmqOVj9IVw8wjlSSXr6QFxicVlGVJdRp2G8M8NkEAldUnRoppMqoYMCQa1aL3DzsqHUWb9trAMT5oRWtmb1gUvrUqvsIXnzVKUD/EaUEFlk0rfSAO4sO7QSWCpz0+UCQQfW8MJN2Zg4beAn5iQG3DfmOcccUc5Xooqvs4Ab5xvpyiz5dCdXsY55xqaCUMCn4rvYG8Blsv8AxTlE3UR8zQx9wxSQUDlqHbrcQabyoKQCy2UevM0G4RhwpsrDISkOdGvAdA8DLSpATWtm2josmQCHv+Y514SlZUAUDhgTWlY3/C8W6cpLkfSAJOk6EDX2gMnDpS6mDmgh2atjRv7QjjNw7ijdd4AxmAkJDBrh/lC/Fpnw7MOVukMIkAKClKZI9oQ8RTQMqgoFqACsAbhKnQnlOVQJJNCDtFgmUlXX8Rm+G4/y1pQs0XQdDtGiw3NzWF/SAYk4VCWYR5j1gILvrbtvBDMFqRRcYxwrYgOPTWkBiPFChMSaaq2p2jDcPxZE0El8ri+n5jZ8YmkpNWzfDSp/HrGKCSggkBwWbckQEMeD5rpId2aOreB5maXUuOUEHbSuscpxRJCVf0t7/pEdF/04mlUpebIGJD7s34gN3ip4GZm6WqDHk0shgGSzGlSYS8wzFMA5B9xvDM0ncEpDNQbQCuIJCaBKixSMxPrBhLJQHqE0/wC49OkLoWVH4aJBSGBu9xvBppyywXroDYkwFXNy+aGJyy2L7q6/SGP97N3P/rCU0pSwLgnQbxHLN/rQOm0BQziUgB3JoG1Me4OQynLA1Ni0EmIZVal6doYkgZQ5OgeAEmcAXobW3g0lBUcyncVAvC8uVzgqDAO28NghIDMAfnAGVlG2jxOQsGvcd+0JLWbMas8NEGgBygPAMSF5no1gGhp8oHTalIWwyMrin7pDSEhmq5+kACcu2wqxvHOuL1KVgCoUp6an6x0bFIBUAzXY6Cgr0Mc548QlYS4cakUfN9LwGdno5gpTkZraMGMG4RiXWoBJBtWsLz1cqBQ8yxVy5/faE5fE/LXy1LUDM7doDpHAOI5kqStndqDb7RuOELUA+pHyH3jj/hviRWurJKuYvZw1P28dU4dNYJGYMRAadMx6G49ngXFJKvImqlh1gAgbkR5hZmelQbw6kljYQHLMfxzGkqGIw83ywqigDQNdoqcfxdafgQqYPiPxMOp6x2PELll8+X1LPFJxLhWGmSyAiWCGqGFzbtrAc4wPGFzZ0kq8xJBBOYk5QAdflHRuAY85CkEEJcVPyiiRwCWlYL0oWO/XeL/h+DRLd2UojTXvANTMaUUVRhStSP32jL4/EKWpwTlBBJO+wpFpxKYCQBRIBoKMda6RQzpu5JCX3Z7Ade8BX48hS0usISt6GpbU/t4zWPUgKULKNq6A0eGeJ8WSmYQUkKCRR9evTpGfXMUzulycxoHreA9xBPlLAepBqbAx0f8A0yWPKUanmI/8t3jnMxYCWoSoJp6l6x0j/TOUPLCnFUhTbu8BsMOllE5yVPYaDr1j7GmjCgDv1J1ESWvKTQV7MOkDmJrrmLimu+tvrAeJUBLCUm2jdKCkDnqJ5llwAL0eCIl5KM4v1I1hPHqKUEnSt/iDfWAR8vMt31HfqGi+CgKMaRnpCuYNUgmxAaH04VwDz16/3gKZaOcKt+ImhgKswv3j1EwFL7OIjIUCTt79YCTdezx8hBcOXapPXaBTFFRCUs59PWDYYG23W5gCIQBUu9BBpaH0azdN4+WdK7xNDm4Je0AWSWv2EHC7Wr3hUGr1p9e0TCLmrnraAnilggAA5g53jnPjGQTO8yuQHKotY1ZPeOiIAKnq5qXiq49wlGIBAAH8nfWA5NnJCU35x9xFXj0ZZqgQyhUdtY1fEPDy5UxQDKSDnIGhJq37pGe4rgiFBTE5nI6pFxAQ4Rici9wW60eojrnAMaJiQpwNLdo5HKwagAqx6Crbf2jVeHeNhITQqZqdoDsPC57MS1dXv0j3j3E5soJ8oBalaGKrhGOE4oU6SwPcHaL5ITMSWApoRYwGfweCxcxfmTTKINSAr4doR4rwrEmZnQmWHBoZlO4pF5jkzpRKkKSkF72HS3+YpMVj8ez5gQQ9UM4bvAVc6ZjMOjKVISCf6swIjT4DHPJlldFBgoCjCMaZc1SguYFumoSzBugi6wuJURzNlIAH8XNy/wCICxxC0KzAEnRrbRQcUnoGZRAypZlddYaxcwJAcHWujfeMV4k4mqbmTLJUlKcxpuWDQFHip4VNmKOpfsHjybOel3eAzcBOoyVKKnLAOdIteHeHps1lIQou75j7iATw6Sp7sSAG1obdKx2TwJhDLkjMGYCtn7xneEeFhJUCp1KSAX0d39Y2uGTlSEVSCxPbWAcnEAO/MaDoTEFJY+gdhYbDvBeT4mUyWbYCIrSFK5gSxNNz/aAHii1SeYhm0Gye8VWJSwCQOV3NbbRYY0l0tmar7HSAqlnKohySzMNICtwckoykpBJUWGws8WnlDdEClqHMoOB9thCCsUSSQkB9MyqQCs4cqREZbAOdfrHsxdSGAYloCZt2e2+sAUD+RYkxKUoWDPf3gExZtqbdoHJUwZySqvUnvAPFZNCBVmhmSmjQtIFRQH2pDqjpqe1IAbAnXlgqi7AksCe7/iPCilPT+8Sl3AFhSsB4JYIod69Y9WKMzANalYjjyoAJRQl+jR5KZgHJbWvvALplULtV/SK3H8ClrABQCAXHR4uQsh6uz3uBEPOAHxVNQ8ByvxDh1eeJNMqA5Glr01hjw1g5WZSVApcZkvrT6xY8ZynFTWAVlbNu+vr9IDLklXMkBQuzsQpy5pAXnC565ACqlAY2elKRsOFcTEytB1P3jMcMxSAkBawUmxJso3SYanYZssyQMq1VyhTIUn6QG/w81MxLVYx6vDIOidq3aOb/APylctWRSvLUncUh0+KRbz5QNf5JO1YC541h8r1YpBN3zVtGYxWKy1LAAAh9Rv0hTGeIkZgSszyGDJFupjM8X4jMmXo70B0gLuXO/wB0tSM4CUkBTEVJ0aLFPBkpAAQlDm71OzxzWXxBUqdnD8ugOlL7x17g+JROAmkgFTEg6Ehh6WgB4LBJChygs9WqFMHDxYysMgObJAdg1o+lg51CilBnNTTSkPYYoUlRIIe+YWG8ALBpDAl0u5DmwiwQGSXB5v0RXTAXHKyV16w8JhAq4BIAFLQBgbgOwYB2Zz9xA5awVHLmygM5c+v7aBJm60UVW27/AKI9TOD5UklgHo3SA8xZPM6gwcD8jrC01YCRsB1t++0fKCjdwBodQ7Qtj5oCAGYqYCrV3gBIU6snOUs5alW+WnaCpJYc0LIUmWrMq6aMLkl4nnP6B+YBTEtU1ff1hWXKs79e0epWRdRLF9bdoIh36e0B4R8qUpSGcMC1QKs2kCZzoG+e0HUtgBQqLBmpAFdIZ7Bvf8QyA7EjsCdNYUlg5qE5Rc7w2Vj26wHlez0a7QaWkAMf0QqJrl+3YdIl57t86/OAMtQVUdqxBR03bYsesLTsSxLsEpdy7AD8xl+IeJlVl4YAAEgrIqdzAaPjGJRKRzqCU1qo3PSMtxPxQklpKCGcZyakacv3MUE4rmEKmL8xXU6PaFxLQVKStR6JGm/eANh+ICZOUJtM7voCTu1j9YtMZImSyJkhRyhiUsSD/eKqahBPMVMsBiKmgieC4hiErZA8wBNdcw36+lRAPHGpUM/PLLVIZiYNwvieIkAgELSXOWhAPTb0hLzkl5kvlNAoUZ9xETNT/wDoyVXd9NLfpgL2fxjCzy0yXkI16dIqeIcMlfGiYlcsm4IcdCBeF0KTULAUuwIVaKxeLTKW2VbpA+K3ygD4iaokMSGLOBc09u0QCQSDzEAsz163hibxCUtJUp86fhVUF2sdDFdiccxyIYlmrZI36wHi8J5i/iGZSlG1gevzjdeA8XnlLlFYV5boDuCU6RgkK5FZSXqX1UdSY2H+m8leWasEstso/qIuRAb3hc4qWtZKk6PoRDLOGJIch2o42/dIrMFMUGIckE2I60A+kNSpxJCr5mA0YX0FT9ICdArrUDT3hxS9zmCRe8JKmOQCkhKSa/yfTSD4lZKgFFklgEse5NNYCAWSCalSvhFgE9S0BClAZQXJItYCtKs8HM3+IYAFyTdtIX84FYBIU70G/faAZTRhUAamtyfwYXxc5JWBdr3qSfrBCQGKyCz0c06nZoRmkkkpDgM3UjWAHOmJ5uU0LMbdYU/383RBaCFGe7565mZgBDCMWgAB2al4BAJo9Q9IJID7aU6wKWp9aAAwxKUwrpAGCWAB5jv0vHmFQaqUx0ptrA5anJL00iZxLAKZwKfogGyMo0D/AEgUya7gXp0EKKnuoMXa7sIhicWEBRJoKvsIBxU82cBhFXxDjEuSkuQpYagNW+0Z/iXiVUzMiSQACed+sVsiUk65lKLlWZnPaAcxPEJuIOZTiWbJTR6WeBOpQylRAYsE1cDeGZeHq+XM9O/fcxCZgVirhIF3NW7/AGgFZyQQMrpUQKliRTX59oFh5DrAABs77DT9NYsThqbWpdxC6kZQctyR2I7QCuJKFr/kACRepO4EKLOUAsUqFlJcH1hqZKMucguMqwDSwOrw4ZATMCgcyFAjQsqAr0kKq+VQfdieouNYPKXLWMs1krtUUJa6TpDs3CZmKCQRS4tqD+1gS8Aq6QlYW56E/aAQOBCFFCFssWc0UdrVitxS1pKkzGLOCdmi1x2Ao+ZUoitcxHooRVnATVOxQWOtFKHTpAV06ZlsoMdGYNHmGVmUAQnKymrV9/oIJjsJMSGMtaQSAH/MDRLKZjoIzIASPUVftXtAe4SWS7u4fW+8a7wvx+XIZBzMmxTSuzbRlFgsE1NKt+/5g2GJTRr0rtAdUk49E3KxCSAagEV3i34dzHKoly5foPraOW8L4sZCnST0f2pGn4B4nSVc4ShRcXcF/pAbidNAWFFi+Zn09P1oIkKpNWcpNQjpFLhFlXMSBVVRd4fE1SmCCS/xPU5rVO0BKbPdJBsC9zV9oSkzzmLJSQm767/vyh5aUpBlpBBIYk/x3J37QkqYEqCQCuYshsrcqdYB6ThnSVzFBy7UFrvX9aFcbjglw4DOI9WFLdcxglJKUpNSe7f4hXiCWIygVZRZx/494CEla1SyoAAF+jM49u8TRJQQMzO1eXWD4OWlTqWGCQzO/wBqPCyppc86fb+8BWyVPYilIYcqNgw2JesV+EnqCTraLDDfQwB5A7tYae/eAT5pDuWbfSGEjkza/wCIR1rWpLaG8ADFcSlyUmbOWALgaq9IzOOx07FFRAIliyBf1PrFbMxCp+IUqbzEKWB/0gGwiyxa/KRKysSu5N2fTaADhJAAAN31r9IucJw85QSUDQB2PQQPByg4FnSC+rmLqThwU3UG2YP7QC8rDh2zAmxc2G0MJkMGSkl6XvvHyEhIJA1A7PeG5R/4wpg4r84CtmS0yvhTU1tZ9R1isxJLuAwIsKud40ypSVFLj4nJin4xNKZjDQP1en5gKjHLGXKUkL0IttAcNzcylVYAf9whuasqWhKi4OUV2JLxTcVWZU6Zl0SFevWAvsLiFFksQqgrYpgQxCETSQ7KcAggltg4p94FKJyqLksEn3gGPGZjqCq2rEV+cBZz5EuZLZKjViUksXelP0RVLwkwfCsLADsFEN9QQNjEJkxSkuSaB+8eqmKJQjMoJUWNb01gFp66ZZgUXr8Lgj/uSftCvD8TKK1ZgQGKbux3qItsLJHm5a1QFPq9KPtWI8S4dLQmUUpymbmKj7CAoJIJUQhLlIJdiX7RPyraChaNZgeHyxIKwCCybU1in4dLEyYvM5cb2rAVSzWxLfODyZjVq5I1YNsIEEOSf+pohK0oOYkdh0gN14f48Uf8ah0pYhxXv9Y10rGIKf8AhTdi4uC/SOW8MWXZ3Cr+ho0arw5OULE1UB2G0BspLKPl8ygzrUzOv3pCs5aErUpJypSnK5LVNCR1trDmEkpFg2eh/MVOJDlCjzOxY2cqb7QFh8VEIIyi5PoTCeMSor+IZaJJav8AaHZFHQKJKyn0BaIYlIDUHMFH1BgIYdDqbQAUH8joDvDH+0TqHOppX5QDCqcJo2Z39j+ImvEKBIBLAtAf/9k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data:image/jpeg;base64,/9j/4AAQSkZJRgABAQAAAQABAAD/2wCEAAkGBxMTEhUTExIWFRUWGBsXGBgYGR4dGxofHyAdHSAbHh0aICggGxslHx0dITEhJSkrLi4uHR8zODMtNygtLisBCgoKDg0NGg8NGi0lHyUwMysrNSs3LSs4Lis1Nys0Kys3KysrLSswNTcrKys0NysrKywrKzgtKysrKysrKys3K//AABEIAKQBMwMBIgACEQEDEQH/xAAcAAACAwEBAQEAAAAAAAAAAAAFBgMEBwACAQj/xABEEAACAQIEBAQDBgQEBAQHAAABAhEDIQAEEjEFIkFRBhMyYUJxgQcUI5GhwVJisdFygpLwM6Lh8SRDssIVNFNUc4OT/8QAFgEBAQEAAAAAAAAAAAAAAAAAAAIB/8QAGREBAQEAAwAAAAAAAAAAAAAAABEBAhJh/9oADAMBAAIRAxEAPwBtZzFsQVaffqcXSvID748ZpdvngKJSGH1wvcTaPof74ZMwIZfrhR8RmKb+398BFwVQGV4us/t/bDPmKUNTtEvJt3j9cJ/Cq2l6KPdWrSelrso/1hZ9h74ccy90kyAxP0wE6tcXxX8KWokfzn+gx8zfEKWXp66zLTUCIJmfYC5Y+wwt8A8Z5QRSNU05b1OpCx8x6frGAfXiAf5v2xe8Pv8AjD/C37Yio0xKCJVysQZU6pg6puLbj6Tg3wjhqUpLMr1GJkgRA/hUTYAfU9cAI8UryVD/ADD+oxlviTMMHUAnaYBj2xr3FK6jMUaTRpq1IaYPwNpW/dov3AHXEvEPC2Uq/wDEy1MmIkLpb/UsH9cBmnhAVNQNarYWRd4MgTJOwH9ekYfwintf5Y9VfCdAiFDKIj1Nt23OB+Z8GJqlKjLJLfDvGkbqTsTA6W7DAXUy6wLYkWmotH6n++B9DwzpH/FqA/ytA6DoN7b4vLwoafXVn/8AIx/fASkCNhtgRxTilBqNT8RCrKU5WE83LMjaCQZ9pxYzXAabgqz1CDa7k/ocCj4GyxJM1eZdJipBixiYkbDY9BgMbr1K6syjN1G0krIZxMGJibA7xjw1esRDV6hH+Nv741ir9mOT+E11/wD2Aj9VxBmfs6y6kaKLVB11V2Uj8jBH5YDMUV+Rg7sQdUMx3+p7T+eG/hlQPDjqZI94M/1n5zhr4b4Ny6KCcuD/AI2ZiI9iY/TF3P8ABaflRTpKrJdNIj3IAFuYSPmcBRp8OpGnT5iGK7g3Mdw37HHz/wCEEnlfe91P7WxaSr+DTIJnT0IO8dD9cURmU1CTp62WCJ+sYAjkeH00M1HDt0QXHtPU4NZWny8+/QxP0sMUeGZhBLeUVBBOoL6j2kDr327nFjjHFRl6NSuyqy01LaQ3M0fD2kmB9cBQ8T+IsnlKeqsod29FEINbe8MOVf5jbtOM8H2ghnJ/+HZUL0WCT/rAA/5MJOeztSvUerVYs7sSxJnrtJ6DYDoBjzQa/wBDgNx8J8WymapqRQSi5nkIVgdMTpbSJ32IB3t1wzrw5CU5QJPaMY3wTONSyqNTJ1ioWUbX06PyJqAfQ42DK56NZ1UwVDFVLCJiR8r7/XAZt9oHiEZfPV0y+nVIDMROkkCQo2kdz32theyvjDOi4zVTeb6SP1U/ltipT8O5mvSGYYQ1U+ZDbtqli31mY98D6eTqqwlSCNj+4n9sBt/gzjbZuiFrBPNjUCtgyzEx8JkdLECcMlbJSDP+74wdONIhOqoF5FUKskgiY9FlImegPa+NH4X9rGUqhRWWpTa2pgupfmAOeP8ALae2AdOLU4ZY6IB/XFEkDFyrnadcLUpOHRlsw2Nz+vscCvJr6iDpi8THf29u+J3lGbsBvFFNfIrPI1WEXmNSnbbfAbOeDvJYDL5mrTLCoR0ui6h6Csg7YJeIw3lVtUR1j5jacEeKUqgdPTOmtET/AAX39sO3hUPBasZel5rPUcorF7X1DUPVewIH0x2Iciv4VLb/AIVOPloWJ94x2KpV3MZhUoF3YKqyWJ6AXk4yTxZ4+r5hitBjRoqbRao/SSdx/hER1wd+1HjhWguWUEeY0u0fCt9I9yY+g98IXBOGiv5gLMpCjRAB1MQbGdhAJ+U9sGvuQ8Q5mmQVr1N55m1D8nkYZk4595y1QMIqqBrA2Mn1D2P6YRoi0R3BxYyWYKOG2VgUbsQf+oB+mAbcySfLg+9u4gj+uL54vWVSxq2UEmQLDcnbAjNMwRCsE6Zv7x264E5jiVRkZCiQwI6zf54ClxjilXMPrquWbpPwg3AAFh3OKirhhHhjVpZaoII3Mf37RgfxXhFSgbglf4otgHf7JuLBaoydb0VYqUQ9wHUmNN7SVlY+JT3xtWWoqGD6QWE80Sdu+/tj8y1zVSnlapKgUyRTMEMpDmrzE73YkRttjSvAf2hZ3NZ+lQrCh5b650IVNkZgQSx7YBi+1LPLQRa+7K9Iop+JldXA+UKZ9pxj/GPFmczT66+Yc3soOlFvsFWB/mMn3w9/b1mL5akDfUXj2ClZ/wCYfnjKR8sA5cB8e5/LkBK5qIP/ACq0uPox59uzfQ42rwp4gXPZYV1QodRVkJnSwjY9QZBBtvj83cOQvUVBuxCj69PljXPsryZpVXKFtNRYcE2mAyt89wPZjvGA0ip/v/c4gdoBJgAAkk2AAuSSTAGJqjYzr7Q+LVa9ReF5WC1WPvFSJFNSfS0WUQJabxpAu2A8eJ/tISmpXKKKpMhazT5UqYOkb1QLjUCFnYmCMI9X7Q+IawVzRvuPLpFflHlzH1nD5mMnlcuiUFpq5CBQWVddTSb+0y2uB3Y++APGvBIg1V0JFyqbR89ifoMAyeBPF1TNA066qtYbMohXETETZwAbdQCRsYbQ+MS8O8QJzuVooIC1gYB2idXzOkQW7SNsa9TqmfVgLjMcQ6jP5YhNSBMm98CeM5onL1wjQ3lVIPvpbAKnHPHOWH4dIVKoUsNQC+WRtKzBYdjbbfHzgfGKTlWGgrInWIKntF7dRc/XCBmhK09KmWkLC+qDFgOs9Plh08E8CbL1y1ZhqemV8sXABi7T11aYt+eA0ulVLL3MXOq4BPt1joMKP2qFEyJXzNbNUpgLqMWJY9ebbYbfTDRQXLU4hNELfSzARHsbDCb9o/DnzhD0aMCkD1BZ5ux0LPMQBGppOmNzGAXuF+GKbZRarqOci+qIBAC82w1G82uQJGPnDPClOs00ncUxykt6mPWF+BRteSelrk5wjjlOtlKSDTp0LTqg3hlWNJvZXiQxtsOuDaZHK5nyqdNSIEjQqrJ6qVIZCsdTMe2+AT+M01ytajTUmA6ECJYAMBMe/MYvJHtiDj3itndky7FaKSpqwJcTduYWHYAT74N+K+EpQ4vw+mAArHLzsoJ8955hzE3A2HTvat4r8GVAhNFC8P5elFkuJsxHttPa9sA71eDk1gKbAU2MBbkkdoJ0wO4AMWxm32h0KlEopspLAERBiNouLHb2PbDjwyrmCmXDaS6oAZBkkcoeVYEAhT0MzII61PH+QNdQgADaJHYMGJ39wR+uAyZcEMtQVSNbAHtEj64oLYmRBFiD3xeagTzfExGkfSf1JGA1L7P6pdzRptCBPMVYkHSYIBNwDrE7nltbZ9o06iqRpmAACTeYMyZntjIvs14p5Fek7AAMrUpPeow0/O4vGwnGwcI4mKxIKwwkntvgFjxNRPl1VaAeWR21EX/32OFat9pXnAVfuwTytVNh5kyKi6SRy2I3AMzg549rlM417VMsAB/Mr6pn5T+Yxkefqan0iIFz8/8AtgNQ4L4hU5elOhPw1GnU+wAAP/DMSLxNpx2E/I8HzjIGpFdBmJfT1M2iwmY9sdgLPi7JtUdqgJc0yAQANMc0skE2kDvOrC34XrMKzqG065EDbcx+hIHzxo1EWEjkjRvABMNEEljZSYn3AsCELj3AGylZKgYmmzxIEaGtZtwInrGAbczwDK0MvJoiq5IJJuzSbxOwA6fvgHneDAqS4UBPSi2A+m0/9cMmS4e6ialUuT0UygHta4iP1v2g4qv4b/I4BWZppp8v7Y91+GWBFxAPysMectS1IoHbBpGGkCNgBM9hGA+8CqUWpGkw01AqoIsSRIVgZsdh9cH2pUmyzJ6pUgkmb/OTN8L+R4G9WprDJTp04NR3kgBrBYEama4Cg+/TDHW4XqOlakCdIldB5QC0zJDRsAJjaCRgEHiPBK1WgXUa/IZlaIAChVYk9yTqHU7DbFj7LMwo4hl2ZgoXzNROyjynufYd8Oec4dppSzBAsmmBAMzbSl9z3F7yYnGecJ4CtetUWmV8qmJbWTFSJsuiDHYKZiLmZwBDxtXqZ+rV4gt8ureUhn4V2IUwYPUxv0xP4f8ADSVcuuunzklw2xdWgKPYSysDtBPe82ey6rkm8kQn4cElWbmbSwu0oAYB5SCTYxcm8m2uhQakygpSRWNWrBEXjSbozwFDqYEG2kQAl4V4Qp0F6NVhobpqIIETsiiSWPf5AvPheklDLNpltH/myCtUhAWZILEgWS9+WNhOFbiFepoqUylZHaKYsBUKz+IYU7RbUgtI+eC/CeOJXUZdVp02y4QikshVUqVRWVriJBggfDgAH2meL6yxlqD6C1nKesgErpDA2lhptcwdpv54XVXJk5NwyLSRQ4HL5taorM72jUqoPJUk7/IHDQfClI16eZrcz0rBABv8E9S6JH1AICgYh4lwGnmappNSJUJqJ5hDEkAI0RUMAaoeEMyTqsCzwXj6PFJl0vIBYjl2EkBjvIJtYSJuMQ8f44aNIpU0lypAAYEsdraTOib3Aja+DNHwdSpVAQKjAtAJZiFBECQ7QSTIBgwTeIU4Ffafk6bfdKNGmGq+ZoDANIDApo1AERqCnbl0g/HcM+4PxNspWNZERqmlgNQMLqiYAIMwY+RODi/aJne2X/8A5Nb8qmAnG+EVcvXejXAV0PQyCIsQ3UR19otEYplB3GAZqn2g54iPwAPakf3fBPwnnMxnTWFdh5CoabCmgBLOCIBubKS0d9M2sUPV8sbV4Ny60Mnl0KyWUO1ykmoVl9amSOYjcegDcDAJHhbi4yhNOovmAMVt6g0k031QJDayIgRPvGGjh1CouqrUpMoqn0iSy3kNe/T02wL8WcLNKu9VSgVk0slOQtZRpOgB5CtcESYaxG+Ar0HV9K1GKlhGhzF+gg79MA7OdTVCDyqA0dGO8QRbvfY74kyYXSQFksdm2gH03My0/lsdsQKiulQwNWsjSIJuey+oABtj8O15xKa5IQNsGS1m3gHkT2YiIFyZHLgPKcDoVHZ006lbSzIAHlZ5aqx+IR/EQHjq8zg3ks22XaqgTkcqaMD6MhaxPRgD3MWEANxSjVo1/MSjrqMgKU3dUZjpM/iEy67E03m8kDlJwQ4RxilmEFLNI9GqSV0VEKGoB8SFlAdwBPL2JjAJ/HuIu/Gsk1fl8lVqGBEKDUftJ9MXtfpfDdXzvmirUFNiFM09YALkA3COyqTcHoLCTOFbO0dPEQld1NVm0CsWYxRhWpmDtLTad2InbB3ieT8pS8AosLVGoHQW2IGmSrsBvtNpF1ARxP70XLI9HT5ehEDB2YnnLMFXSXlRCgaRvqPW9WKaUdVADAiQOU21A2nm3kG6wFN8Asrm0DufvCmoxZtbSulNwtoAYAqPo0gRGLWVpUxUrVWIBckkxt11MV9QEQO5ZRbAAKnBqIqNUdTdrEXuDOxsZgbjacL/ABMscw5FizmppAsJ1EwBsbT88afn+D0kyzVnLlggcE20mJjQN7bzf5HCt4a4OK/FvKrIRoU1CveFUhWjb1iextgHDKeBmFCnmlWMwia1oCNL6eZQzC/mMQea8FwIIGDvhDNhiGUMFqIGGoQRN4PY98OOVp6Rfc/p7Yz3xhwY089ROWzFTKiuKj1DTqWJTTq0UzbWwYE202YkTMgI8X5PMZvO1/KQaMuadIsWAguoOqDuBNwNoHfCt4o8NZbLKCzlnYqNE3MEajpidhv7g40nNvSyVOrmHOqD5lRmlmc8qiSIloIUdLC3XGOcR4hUr1DWqmXYQBNqajZF9gOu5MnrgCx8SEW+7UWiwNQszkDbUwiTEXx8wvF/Y47AabldQy+oIpMsoC9ZHMWubmRvBiTvEWeK0KTowYAo+gPeWMhWLx6XIu8QLgAx1ky2ZcUWKBgqLU0tAI1hAXIuAN25l3sdRnFVklgWsEpqGAIgiywCLCS8SNzNoGAC+G67BGy9QzUy7eWT/Ep5kYDoCpFvbE3FP+G3yP8ATHVRUOY1hY8ymKZghSPLMSVmGIL3JAsIGxA88UqAq47ahH0P6HAKe6KJIt0MXt2wVyNeaQ76P/bvgZlqRZBA2BJ9hMTgnlMg1SnRVN6iIvy1ACfpM/TAOnDaMZekpuHHmtG66hffbl0KD88FqlfW4VCFaNWnchWk6oFyxPuN5O1xfHKugs+nYWvA7AWvO3T274v8A4nl9Oli1MncvADHuSCR8tVhgBfjBdGVqOZOldW8mwtMmCJI6R/TC94QyVQZZFVFLQ1fSHALSYUOu5U0ydO8FbkC2D32hPpydWdipHTrt0+uBfhqtqylOihirYBypgaYbSyiQRaxLX0tZQDIUfH9IKjM1QMXdAI0mAqmQ+i/UEzHwWaxB3LOCjuixWCoGVTT0KHIKnnQqNQ59cEAX/iwB8YoujLZdF0FczpX8RmRV6AliQGYvq9wD7y20a7LUVdQpqh8n0uvmHZdJQ6dIYElQwEGCNwoSLmDpYkAtUJVXWnpFIEgDXchTJeZIBZTyoRifhlUvz1UmppAFQLDaZBvqGqGIFzqBAFwcUc5klRKlQgPTWm1JXLE+ppYMCSmnVJBIsLXknHrhueRUQPFO/lgGy6rDlWWNMNFk1Fe3QkGitmiwYliFAJIMC1hp1fCDtMzdj0kdphQrGbbbFhzXMHlHqA3glCTO9OmARPbb53B9wdx0Inpi7QqI8AwGlbHdouIgDVclQCSFsxm4wFfiOeWmpaoQFClmJWB1JLCSWDEiEF+YzJIjPshxStxDitEITSSmagpArMAKQ7tEAtMAwQFOkC4uw8Xqr59OnUBdQ2qABEgggFmBJaYYkySQx2Iw28LzdBQtghi2wmwtIO/LaYAEASQMBj/ANomZ18TzQLT5ZpoO4ApU5Fv5i2FSo+I8znmq1alZzz1GZ2vM6jqInt0H0x7Z6R61J+n9sBG7TbGq+FeNpUyaAhSyaKWnVLhQSSQCpMbTF9IFjAnJyo/7kYZPB/G1pN5VQk0WaSk9SCoIsSbsLAdBcb4DTsxQVmC/hAVE5gElKcX2JBLmDtBlVE3nCJWoVaOaC1G1LUcaWG0qBtcmwUC9yROCHGOJ1F82nlKTq2tgpbUfSkEgtzEjmPOszqucdkPES1QqVqJVqRBURbqoIBupiekCd8BYr1VWoAoJBsL83UBoB1EE+46jDXS4YtQl6g3EaRItEXIMzc7ERMfJVdXZlokqNBBABBJuGmBeLrcdLmBMufD6kqOs4DNPEHDa7V62Tp1XNOKdeh5tQxTizqtR5K2Mi/wjDZwDjlSlSomssl5UBmnUaZIMTMyF1jcwQRMTgZ9oVFkzGkSEZabSCQWLFwFEWMEduo9sB/Gedqpl1pMyAcjKqXFNg4BWdg12G029xANniunTarQzFHMeTUVWQak8xWWQQraWB0iSBYmCcTUawNI0KlSl+KpHKwIIOxGqCQDsIscZ9w7iLtTXzKmtrxO4UkwJ3P17x0x2dYFdPS9u074D7Ty1WlVamUJqmSVmTF21AEgODpMEGfrbBjw/lNedTL+phFSqSSYVJYU7iwPICes4S8+pCrF1pzbpzEfob/VicOn2ZUly9HNcQcSiL5NMCxc8rkD5ny1+ZbtgNA4iq80mEor5lRj33UfOxc9uT+LCl9ilDXWzuZEFCwUE+osWaod9hBU/OO2CHjzMPluGMrENVqn8VuhZyA35aoA6Kg7Yr/ZzmhkuEtXK81WozqD8UxTQ/4eUt8r4DRc9xijQ/4lQKTcLcsfeBJj6YHeJ6dLN5XXS56tE+dRhtJ1qDYMRbUJWD3uDjL6ueNaozPU1Oxlh+nTsLR0AwZ4FxZqTgoGiVBn0tf/AHfABvtJ4yK7pSRvw1IqlQF0lispMXlUYGNuf2wjVasXODvjPLClm6qIAqTqTTMaX5wR23iOkQLAYVa+/tgPRzJ9v9/XHYhjHYDT2Z/KRAhEnSGBGxjUD7nSbt9QQuD9FyaaEsBKKFRlYgMECgggRqZpM3vuJgABwxvM1AsWH1vvJPUkyRJ6W2wM4nkClUulRkhdtcRvBANoB+skWM4C3xrMCkFquG8wEyFAurEGY3JBMzsRHWcUk4mK6u9NGFMgiWiSyi9hMKQR16e+LaZOpnpMaUK+Wz/xC9kJ7H49zYdAAbo+HaSKVLMRJJChQL/4R9MAicPJNJ4/h/8AcMMHh16irRZFMqoFxHSIvgquSylCwVV/xEfue+PNbi9MDlZSD/CZ/UYCTiVVqzAvCgGygk3vck7xf8zj7kchUzBYJyoti3v/AAr3buemJshkDWAOtdBuNNyR2nYHoe2DuYyw8k0V5FZSnKYImetyJvfvgMu8T5xWK0EdhSprpZdXIWBIhAPhtfuSZnFvwvoJqjQxXy2ZypbVoGm2mykB1mTBnr8LUPGGTGVqIs6iylhAiBOmCCbbWucG+A5fQjBTJISoGBWQrBSDDQIJ1qLiSQoO5AVvGDS+Vb0HU4Dtqh1AUK801B0sLz27Xw60qb+WKbHywwTy9DMamsXamGUEki4VlBtEi0FF8WsqPQIpikwcFtyUi2mQV5Som0CR0kgNORq0s0jMoHnmnZQbEJHMAsjmYDa42keohb806kp0opkF4ny1QlSIim3NokAhk6lhMrIB8P4lpqGkxCgukFUJVlX4l0wVckDc3kAkNGDjZrSNZqXXWzyAw5FUkAqFhQCCAwk7TqnAbiuT01TEgkmbCbsGBut7sATYFoiAQMAcoZXdlqouYZgzBPTUkEXBk6dAU7ArEWsMWKWcvoqLpcXKnr01A7OvuPkYOKGTz6oQWYCYXpeIUGQo1Hpc+kAiJIF7jMFZgFlus9fafeSLYCHOKjEHqCCL7b/3wC8T8fWjTCmS7A6VEXiN+yyRPXtfZyreHUZDVo1GAC6wphwRBYXsRtEmdtsYx4pdnqedzMjKL6SFWSYFxYn33JPywAJt49sfXH9BiMz0x9IwEi3WOouPl1H7/Q4PeFMuXcBVDudQC6QxssloNot89gImcLytEHGt+BOEURk6VUg6yrMjxyqTUYkQTDELp7CNzawEeI5Wn93qP5amlBpGmKhZoKjUymTpIIN52DGJgYTGgsz2LOVMoSQZ3EMSZW1r7j3w38QrTTNRmKkhPL00tK1NMiYYzLDSYBjmRjYTgLQy81WLG8sTrXQFa4V4B3FM7giZF8Bbzb02l5IVWhlhhGxtcABSWPS25we8O5wPRVh1Ftvl0t0wpcUexQnkJAaFAJ6lYgASywAfqd8e/DWeZTUprcBpEx6WuYjqGn/UMAzeMqdI1KVZ11FqJCi+nVTJNyCFsKkgEHra2EziGW89VRqZpqVL6gQWZyyqvqPcj6CBvyunEM6v3chhdGDrvsZVxb+QtbYwMDsmmmPMKhadTzgpBEsFbShFoAJDiZ9A98A4cG8K0DksvQzNGlWalT8vWVvYn0t6lE3scLHHPsvPqydbSP8A6dUkgf4agBYf5gfni9wL7RssXFB1dSW0oQsyDJEwZk7wBhizXG2SrphWQiVM3buJnlcG8EXEe8BjXF+BZigAMygpzI/iVuwVgdLMd9Ig+28MXhykPu3D8tqDKc2zNEgMFapVMg/y8pBxoPiGtTq5LMXEeU0zupgxtt7EdrYzrwxkzTq5YO4KB6zqwkgFqLjSW2PN1B74Dz9teZJTLAg2LvM2mIg+5k/KD3xB4jZl4fkqCFiZpqCbGFpNqJ7Rq+mKn2vVg7ZciCNLwQwvOnp1uN+9uuPeb01KeXV4inl6ZJFruBIP0ppgBuQqUadg6zcE7sbRv23wxZPOQusHrbvPT+/0wFSlSX03wU4dTLsiqC2mWgfER0H1hfrgFTxZmZzL6b+WFojsfLGk/wDMD/sYXahJJnBnxCy/eMxpMj7xWFjadbG3YXmP74DMMB4vjsdjsBpnDczqq1IFyT9fc2FyINh398evFOUnynKB1UnWjHSGXSTBaDADKp2viOiNNVH5biTpW7NuzmBsCQt+3vg1x6jNE+0N+RB/bbAVMtxOoqqKlMKHgJpMi502gQFBBEmNsCuJZ/UzKdhGk9CDfBfNU2am1VVFQ01JUFbNJCgztKlgP8u7TcXWpL5zqw3BuLbcxAneOnywCZUqFaY0wDqPTvq3xYoVQUDEc0GY2sSLD6Yq5xCsod1qEf1v9d8XPC1A1K9BOmvUfkrFj/SPrgNS8LcOehQVXgsSWIGwJgkSd474OvVMekfn8/bEVFbgdp/bFtaf6/7/AHwGT+MMnUq5vUY5nFMR0UGjT+o1VdX+Y4r5zhT0azukQqu8tGmLhgxJAgG/X4bYc+J5bVnUSADPnAnbSPu5/M1KDL9ScVeIofPZxrQQ4I1AQwUAMEO4DEXBgXOAQK9NhUmpzMwmSZk9ieo+VsHfDrVlBNJ0EwfSC3q5hcASQSASRvvEx6zmQqVJZlUsyMyBzzFU0yTI9YHKSBBaYPULvB+K1KNSTEDlKkC4O4vPT98BpeaViFcDQakliHPqUNclFCKzE6RqUlguki2BGYNVVUNygjRE3UCCguQBa1tmiJ04OZbLIKRr1B5tFaekVNTFuZgzTJiA1xIkHVJkkmjxWmGGuoA2hWLtTJOhpgiGUWOq57nqbgFfPKT1mfbc32udwBH8tumNC8NV/PyyFrkCDI3jr7g7z74EcJAICkQTO0gk3MTYXKb9AOzYMcMqFWAmQRvvuTp6W2nSZjUIPQAx+G6vIUaORyJMbGG69JPft7YyzNUKdOrUokaqa1DTIYEiFZlM9/TvBxoeTYpUqCT8DQJP8SmwMnpsDt3jC54r8P1GepWRCeY1bMAdUDUQOxIIm3sIOAoVvD+UenzUFClYVwNLJtBkWYHaD3nGVVwNRCkssnSe4m1u+NPocZHlmn5TtUZVAeBAWw2n1CQRPbucL9Xwvl15hUcLf+ZZG4kgXG9zeRgE47C2Nz8Lp5WRowpJTLKWXXdw6/CpkKQGN7YyitSVA1jIkQN/7TjR6OY15IT5RLDToYkErpCldUxpZJUAkCy7b4D4KmrLUqlUNUphXp3eHAAZRJ3UlLgX1EN7DFaijRME+WwnVc2hQJgTCz0H12PzJ1lanXbWilDqVCpi6ySvaeXcSTBkYs06TBtBJAcDXfTcz6QbnbTt0bAVuI5V66GDfSXWRYaQYDQOhCgSe4tGARrNSKVVVQtMhGBsxUDqSABINu5AvF8MFIqKjy/LqKkmwgEGYIt3MxHNa2KnEuH6jp1ex6LUEHkJiNwVBHSJmcBfzOZDU9SkEFZBGx7YFZHOitRKsxdo09SZDBVvuTfYd5+QfhGe8p/uznkYkA/wMb/VT3vBg9Tj01Vsoap02MMpM7g7b/ELfXAL9ejJYxJUghR1AgfWCD+WHLhPil6VJA7lgsiWk+k7kgb7b4CZ/QEYr1LFbgDcx+m0DpiCjpKKGBJ0gAggQQdh3Y3/ADwGgnxOrUqikDUUKkTuGix/luD9MDfv5IQT6DPueVli+x5pn22wGqaCKzqvpFKnzEyNMekHqdMREx+WK1HOdD/2wEXHuD1qpBQqQJhWJETe39OmPOVzFRFNUjWE006lICGVKahFYdCeUkxa/SMEE4iBysJ9xscU83VZaqVlY6WHlOReBuGjax/rgC2UWlVGuk0iJj54aPCdAK89IBJ7CYUfVv0XCRlaNenW0sqBZl6iKBK7lgR1IFh3gYdvD2bIaDY1GBYdBHpA/wAIt9MBnn2gZU0s/mE0gKamtAI9LqrCOvf9YwuY0r7YuGnzKNdfjU0m+dMysdZK1H/0YzdVwEePuPsexx2A1HMVFbkZSNAMGQKlz6SGlVFyfTY6ZPchw2uK2XvuBBxNXpjyxpZQuqYKnbpYA7C8yTJ6CJhyJdKgDqVDgC6FSSRM/KbDr7nAe+GJNMJChQVTm9TSzSA0bjSTHYjYtdW4vVqrFYkaqbLcxclQZiTI2kjq3vhizCha0OSKbbgb6thE2uYB9jI2wI8VUgdYUCGXWrbE6RAUAQIAJvAmBgEfiWcNV3qMACzgkDYWjDZ9nOVVmNUEGIQe0mSPnAX8zhG1WMd/741P7NsvGVRovUd3P0Plj/04BuQkVAOhDEn5FbfWT+WCNM4pp6/pOLaCZ+WAD8Tyo86jU2ljSb5OOU/5SD+Zws0GPnKfNAfzaqy4JDQoBVSAQAp3JjtuThq8S1dGXarEim1N7dtQU/ox/LCllkU09LMwXzApUljrDqE1GAIBIIgtGpZkicB5zeXC0X1tVXYoDEuASSwAHKSKgQqTMAdjChxnh+moSqFUGknuCbEg7FSdmFoKnD9SzC1UZhqeoKeqi1NyrCk5Gm5AClrqe2w3OO4tlQ6CtVWmSGgkswXyHhTIsxMG7adNiQDsAi8L128mkKQflDMOX8NyrAaSx5abD1DuSQTN8W8+nMecg1oH8WkHQHVgsAXYEk3Hq6GKPhQaKNSCyV0mkms6ZX10wdwDpctN2gm1sEdKqwouCgVg5dHZoBlixPwozzAts2oW1EAHC6pDorqFcepTFjEMpOk2EaZ6AN2wzUm5mvN4lrGZLGYtMKrAED1GDeMLWb1rmAzganhrXDXKTEiNWjURGxfaYBulV1UywM/ib/MLeAYMkpAJHKRcnAMb04YliIKwesEEEHbtqH+bE+WbUrDV6VQQAIElgWMST6SImwHzwDzrzVRnDFShAImNQg/QRNz3wV4PXLM6bAAGb8smwie0iO4J64DP+KcDpK9QU+RkaU0wJuH+EbXAv+2IMvkQVuDqHxEzEczWJGg37D9cDvtD46wzzihVZdA0VCjQrNJkEbEAEA+8jpgJU8U1zOjQkzqIWSSdzLkxgO4kw8xxNiSb2Am5/UxbGoGiVo0EYsaQNNCyIIPLygkmVjvvCL0aMZJSzZZlZzcMssACYBHNpsCesWkjGp+Jc2n3IOFLAeSfVyzIWSNwsGYm220jAUaBeK/mazJQI0fht61uQInT1sTEDlGL1KkYYQAyAKSzGebSYAvBttE9LEwQnDamtXqiBq0m7aiSLENFpFr7Htckka8XJbUKpOsHtJEwTcAsRJkC+22AsUKpKaNMspBhY2kDURME3jubASSQa7gNTCANqViJEkmLzNyZDC2xJv2xaet5S2cN2UD5g807gzteNNgcRLmAhqi7SRDJYrIuEBB2iR87+wKOcUHM5cKSRO4uTfe38wt9PbFridIV8plnp3DUxbe4GlgZ6hgRj1mxBQFLipTZgWkQZTobA9hPQ4oUc3SoUBRWo5NJ2lGsdRUKVBUQUkFwT3AwA/OVhoCspVwgna2/fqD13v7YK5GgadHznBGpkgR2nm3tY9bXWInCzVqllG0mZ/M2B/3thzy/l1sui6OhJYRqsI0k6YuNIme31CPLFHr1VmAuiUYyI0HUZvLSYmbSSNsUeJ5HQEMAFnIKySVAViLmdys7+0YsZAqczX1+oFFuSAAE0MTEgwbQSfn1xX45UICvUA1S4lbh+UATezRc7WI+WAEpmG1lAJAG5MnYfniwld12MTvBxR4PRLPbtOD9HIdWg+2A98Meo13uIgT/AFHy74aeFZmHDsLapPywFomLbdMEckevb9sBe+0UeZw8VF3oZhH+hDIf+Z1/LGW1SG5o3v8AX9sa+wFbJ5ijN2pVBJ7wSD9CBjIqdKwE7wdu+Ar6Bj5i2cp7jHYDVOLZxwGBBdYZLk6DAho0/EToaB1E32x5r5ldSgMfWqhJmOcy3INMFtIixmD1GOz9YeaUC6GkR8S78w5vTYxyiCJg4+Z6sQOWGKIHUAHn0Nq0gm5JdS0zB9hEBJxk216dQEmPof8Av02xBx1pNNtTQygMesEyFJDHmjl+QjY4myQasqN5R8t7AuReYW41TuW1G2nUDIF8S8ToIaNQoQbfECvoYGFkknqP5RNhuQxrMUtKsOxj8jjZvA1GMplx2op+bSx/VsZBxlQKlZRfnaPzJxt3hejFCn8o/Iaf2wBKPxP8v74u0TafywPqDmnvb+k4t5YwCMBW42p+71YjVErMxqBBWY6SB/1wn8PHMtI8hdVXzFUq6FTUUkkWAkKFKmebtcN/H2Iy9YzEU2P5Amdx0HthVWiyg+k6y9Kn5mr8Qs06eUsVTTqWZUjlEmcAQXMuawTUqjmRZBXzYUEsCAV0ggyLTItIgS0EI5WWrURtNOG9J3YVjoDMsgXBU76iTcisaAIVajjSrlCuphKsy6A1wZ0jUbgSATIMmxmK7VUZAS3K/laZDPp06lbSoMzA09ZBkxqwAlsmUzEuQqnWbL6Fg6HDn/g1gSWtAggg7KLHEmOhiL+XNJ6joW1ADSCEKw41sJF5hjykANbfMMEdSwfzGfWCwDIAoLFCYLBVIIAl4YzeVxUrnQ7GkT5QUOgcyrxKBJqHlAJteCWaTA04Ad4gpotQBW1mSQB8KtyhAQdgyEAjYfLEaOwUSxgyJMjr+Z1H4Zi352+KUlagjIKhVnfWCxI1ghW5WkkyrJAsBqOwMw1EOhDE7yRteTFhOxJ9MEaOpGAZhQLMFJidLWne8dBMEQDAmIJ3wW4VlvLfQGUFhcj4mDC4HS82vB1DpilTICUWsdj3HQmQDFlvA3JmDGKH2hI33DMMCQyUww5iSCHSbkkagAQSDJIJm+AxfxHU1ZzNN3zFY/nUY4HHHasfDgPQqR+d8NeW4yp4ccsdAIrI6kqdegkM0NEEBgRpLCxwo4vFfwgfbAPXhIroWq4ADOxJAhZERZBe6kmLwBvvgxQpAUqdM02DVBrvEg+pvkon8p/isH4blvLyijVBWkGsNncKIv1lpnt8jJY1p0MmpnBMgkwdM2M7iFHaffoHt3JBTy1Y6iYPYSsj35liN9gbiB+arqfM/ihGnYwA0z13kRBvMxvghn0anzkiSTMiIkEEXNzvDbkq2+5o5euVrPqAPmrTICkAnmdQLEACVaZvv74AYqK9VQNROnUxJvIXVNzvIg9Til48yKB6FWkBFSmdcdHQib+6svyFpMTgtlaRau+mnalqJjYaQBuvum/ce96/i2gDlQNXor6riIDo4t0HMq8tumAT85RISmY9U/pFvbfDxwtlFCmjKAKs6JECSBcsLrMgRH1jZP4kwKU1J9LRaRAIvvfcf9emGPhHE5oyZ5AxZbQQRYz3U9J6YCt4c5vvDRDF2bXHpGqbXHQzil4rUhkUloVSBqM7HmPymAIkYm8KERpZiHNRSBcqYHN0I2JF+sYJ1eGFnXMACoUqCqaVyXQsDAJkXgsNgLC2AA+H69NAxZ1DEjcxYf8Ac4MjModqiH/MuFfitIJXrKt1FRo32JkC97Axftitp74B0FdB8af6h/fE9HjFBJ1VU7wDqP5LOEYLj6BgHTiXi9PKenlw4Z10s7DSACCDpG5aLXgCZvhT1SdhiNUYAMQdLSAe8RMd4tj0uAv06lhf9/1x2IRUHXfHzAadVepTqAsGKpEKTuNJI6ggaQ7WPbHZQCqKgQKSYsWA0hVGxLSVDKBB7z8UmXNIaZaASQDKrGkaQJPKSdRJQwR0fsI9cGV9OlYcjUSqpq1BjpJM7SBNogMJg7BU8P8AqqhjIpsIm6MkSEOwNpMH1SREYL5mg9WmVBLKQCxPQwGLR2IEibtpFjgBmKr0a/meXFzQcdIafhuBeZIB+HsBhhdRVDLqCkEAkqLMxNiQLKBde21+gY3nUnPaYHNUQwNhIU/l7Y23w834SDsP+uMz4jw0HijuoIQU/MWe5lBaLbNbpGND8KVZpC9x/cjAE8xZh8zi1l+v0/fFXOG4xPk2t+X74CLjCg0KwaI8t5mIiCduvywqZIP5ehpPmDQeS1MnUwciZGqZgwCysF74cc0mpKi/xKwvtcEYT8rk6QpS9OVrR5Og8z/GZlgNRqAQRa6ggC5C/lNFPXSKgsHALrqIUkD8aoGYqrGLMIAYExyziTN1SoNMOSFC1XqhJ1Sbo+kqCWUgSSGgyTs2PmZqOpSsUFMlSHJWSrMNKhVAJMOqyIEAAg2IM1E+SsPURabosBWadR0lgCblDuJggHAVBompVTSTS1uaboA5qadxbUCAwQ6d7/FOKWeGuodRUWLaHpkBEZSzIysY1nSCSDPWTIAmpahooABdLt5QLkMyhV0sACQVVy6mnJNzp21Yh4wWd6ZYaqjoitpIApurXhiN7m252IUxgJKdTzKLo9TQSFbRDIVY8wWSQNbvBBIJgttsvrN0/wAFSbEaRY2FjtMxuR09QB2xJlzrFGo34jHkYKCV1LqBKlhI5tnAlQIMaiRBnas0wYIMp6gA4meU9VBPzurAxYkDtOoTRoGT6R3/ADEAz3gzsogSDiTxDQ8zJ5lQQC2XqqLz/wCWbbAn0mO4E4qZRv8Aw1L8rEC8Wm3qiI39CzEYKzrQCxVhG9iGU/zbRMeykdcB+a1jfH1jOLAyBHL/AA2PzFj+uPn3RsBWjBHLp5tNlLhTEAWEmLST0ntiIZBv9/8AfFrI8KJqU/8AGpInsQT8rdcA6sQopELKpZp7iQs9DuD35cEKNRGqE6NQa6HVE7y1p6qSdU9Zm+KT5ou0EomlrO02IJctpJAgk+1t74v0aVkrK+ohu0fCRf3Fhfae98B84gCEdWQgySoYmFmTYA8xnr1vtqkU85m9L1HLtrWjSBBsPVUIDEjfmPv+93OhwqVCSRBazRp6xI2EkqG6ERsAcUfvFVq9dVAB8umQDcBRHLINun5T0sFbg9Ys9ROUlyCSSRBjfeYDGQL7deveKaSHLtoZjDU5BiRDgEGACCB0M79MV+HElCAhOiSTHXoNvcz1kCx6EeKU1amxSNGjnnoxU2B36E2BiN+mATeO1w+hlHpbTERcCR1JvPfpi5layLlKpFmKDa/qaCT2vEfLpgRnTflJjXMT1hrj88Xa9YfdYESzqSIgiJ3PWf22wFrgWgLqYAtrOkHVBgKb6TbrG8yMMvCWhmqFQdIJRlIgiITVexgg7bdJ2CeHEYUASs/iNpsDp5Tf25h+nywZy4CrpZ2VIliRMzBkEzp2PKJ36HAKfiwL97qMpBDhXsI+ELcd5WT88CRgx4qoBalMiSGpiT0JDNIFztI+WA4wH2MfQO2PgXHqffAFuIVP/B5RSAYfMQeoUskr9WDH5j3wNUdRt/TBrja6aGVU7ikZ+rk4DAxcYCcN/N+n/XHY65vb8sdgNUqUZZWDhKmmNMFTLBtRLM07Nf5xvE0aWf0rSLISygHUSAx07DmBXSJYA6Z+QFiAFTUmpgDuZIi2tpaAZG0e30gWlRYemuoSrEH1arKYkQbHUDaOp2bAFqtJagqKxIFRVVY0llYkXjZiOSCDPU3x3CM2rU2lFV6bGm8FQC1wTcgemYAvEyYMYusahbUjEhqb04iBKlFGlTeNzNuvWcBhqNYamCArTk2u3MbBZ1MRfvuOuAh45Qiu9Xo4gEWAA2ETy+rYxgl4UfcYg8Q11pKarLKELIESdXXSTKiYNxuxg4D+H+OUEqtLlEIkFxHzEidsA95gz+WJeHNIP0/pgK/iTJ//AHdGB11Ef1GCnAnFRNdMh0YnSy3BHcEb7YCzmakLUPZSfyBOF3hQsimkxV2ZVVktSKqOtpDRyvy7kYNcTfSlWSFOgwCQCSQQAJ3JMDAavQISKXmfdkRdJpkF5B2Eg8sETuBpEfEpCbJq9HcejlWgATq1MxtqIZqhCvMTqABAPWvnqI0hwVYuXZdSBjT5S0Lqt0veZHsZsvlkZmdVUpSKmtJ0srUzKqugqqaII95EyBarTzah1KFKdLzIvqLM7qCYADaYsIMbHYYCavVY02Vxq82aesAnyhEc9goCkQSSASQRa4DcdQIxSBdQQwBXnawZp+IlWMAxawEEgo1BF/EbnoqWXzAzEzU5XUBW/wCELQJ1AhjLHaLiFE1aBTSoKiNCuCWEHQrFWNjvJKxBsdUgPHAqxahoqUgKfP5jALTGmJECxcEgyxjmG5FsC/EniDLUyaRqsCDqACMbEWOoKRJE2mJJnrgnkKzvRDB7uNP4YVgplT5jekFQV0aSTqne5nOvtARfvz6W1KUQg9AL2AgAKOgGA0Sh4jyqZGi75qmLelSWcTO6pLDbqOXSZgsMWE8eZJVBR6tQiSv4JE37sBE2Jki6rvjFAow+cK4YhoUtW5pqSPcqD0+eAX8yxZ3IJAZmIBNwCSQDHUC2PApHvPzOGh+D0+n9cRvwRYs0YBf8uO3ywR4PSPmLYwJYwDsBJNpnElTg7jYSMeBRqIdmX3Ez+YwBBpqgKicy62JI6sYUAnpc9piT1wc4XTQrDsdJJgEMoVrkkGdM7bxv1wqU2IMyZF+v+zhhp5t3RSzTEHYDpAsIHU2gi5wE+VpeY25ZVBMC5b1EBJOxIMG3qtgFlqh8+rDfiMNMDmMFioUwOUkWvGxGJuLcaRKhepqJa1ge0GNJESPeb+wgBluOprqcrKrvKgAEC5ifim9/p8sAxcMDpU0Ali0FyVICm9ySJ0x8tzFxabiWVFMAMxLtAslrwDff0nrseW5xURgNyxeCvq5QL3tc79e5nfHqvVcstRTzAyZiO3w9CPnBJO+AT80ZRYAOh4OnrIgH5mI/04k4mYpUx11MG99O1txv+fyw0hRewIYzEe89u/WP6YTuJVKr1HFRixpkrJ6AGBsNza/W2AOcLKLQBaSH1UwVNrtIkexn8wMEauVPmiprgTtc6lUaSd4gyFIt1OFfw0gNYggXpsNt7rj0vG6pgnQSuxKkGJmDpYAi+3bAEvGWmaJW1nBXVqidJW9xt27DC9gjns/UzCszhBo0mVWDc6YJJM+r9MDhgPUY9IYIJ2BH9ceBialR1MFncgfmYwDD4tVV8kK0xTAPzvPyv0wvg4I8arVncNXcu8AajEwLAGNyO/tgfGA+lj3GOxxx2A2DiVNVRKoUamp0zBuBOowB2GgATNpwJ4kWp1aiq7QXFpj1kkxAEXMxtYTOPuOwB/hjB3ptpCE1jS5JFvVO8zLN7X2wD4lmSDqgFleQTM2fTpsbrA274+Y7AVeMufurruCIv7HWD85GEdTfHY7ASVRaMfMrWZVChmANyAxAn5AxjsdgLFOx1/EIIPYg2xouRqajmaUAU0ytKqqqIAZ0YsLbKSuwjc+0djsBazYCDLBQAHZkYQLqtgO+wF97Yo8LmpTprqZfNaixZDDL5jU6hVOiqrVH0gC09cdjsBKW0vlECqEq0TUdNI0k6NcaRYCV2Hc+0RVlBzLyBCzVWJWG6tKwTIJBk9TsSTjsdgBOR4k+WVjTgnRfVJBCggDSCFEAAcoBPWcZjmuINXfzWVVJgELMWt8RJ/XHY7AeX2ONMaxgD2/bHY7ASq1sfdVpx2OwHI03gT7YmpP/AEx2OwE5y6ndQfngeBBcAWkjHY7AKPiz1KPf9sC+G0gatIHY1aYPy1DHY7AaK/Dkk774j+6L747HYCNqQjCLxn/5jMDtB/Ly9++/9MdjsB68NNFcf4H/APTP7YG0jy/QY7HYA5wegDlc2T0CH/SGYfrgODjsdgPQx7Q3GOx2AN+KLVBH8P7nAdmtj5jsB7VjjsdjsB//2Q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957388" y="1531938"/>
            <a:ext cx="5229225" cy="3164264"/>
            <a:chOff x="1957388" y="1176338"/>
            <a:chExt cx="5229225" cy="3164264"/>
          </a:xfrm>
        </p:grpSpPr>
        <p:pic>
          <p:nvPicPr>
            <p:cNvPr id="10243" name="Picture 3" descr="E:\ENSTA\StandHistoire\main_hang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388" y="1176338"/>
              <a:ext cx="5229225" cy="279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635896" y="4032825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dirty="0" smtClean="0"/>
                <a:t>« La </a:t>
              </a:r>
              <a:r>
                <a:rPr lang="fr-FR" altLang="zh-CN" sz="1400" dirty="0"/>
                <a:t>tresse de </a:t>
              </a:r>
              <a:r>
                <a:rPr lang="fr-FR" altLang="zh-CN" sz="1400" dirty="0" smtClean="0"/>
                <a:t>Mahua »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812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:\360安全浏览器下载\水墨\1402\13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7998" y="555526"/>
            <a:ext cx="4896544" cy="28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934956" y="1635646"/>
            <a:ext cx="34426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spc="-300" dirty="0" smtClean="0">
                <a:latin typeface="+mj-lt"/>
                <a:ea typeface="方正吕建德字体" pitchFamily="2" charset="-122"/>
              </a:rPr>
              <a:t>Bonus</a:t>
            </a:r>
            <a:endParaRPr lang="fr-FR" altLang="zh-CN" sz="3200" b="1" spc="-300" dirty="0">
              <a:latin typeface="+mj-lt"/>
              <a:ea typeface="方正吕建德字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55194" y="3564711"/>
            <a:ext cx="5002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600" spc="-300" dirty="0">
                <a:ea typeface="方正华隶简体" pitchFamily="65" charset="-122"/>
              </a:rPr>
              <a:t>La différence entre la Chine, le Japon, la Corée et le </a:t>
            </a:r>
            <a:r>
              <a:rPr lang="fr-FR" altLang="zh-CN" sz="3600" spc="-300" dirty="0" smtClean="0">
                <a:ea typeface="方正华隶简体" pitchFamily="65" charset="-122"/>
              </a:rPr>
              <a:t>Vietnam</a:t>
            </a:r>
            <a:endParaRPr lang="zh-CN" altLang="en-US" sz="3600" spc="-300" dirty="0">
              <a:ea typeface="方正华隶简体" pitchFamily="65" charset="-122"/>
            </a:endParaRPr>
          </a:p>
        </p:txBody>
      </p:sp>
      <p:pic>
        <p:nvPicPr>
          <p:cNvPr id="13" name="Picture 4" descr="E:\PPT\PPT中国风元素\水墨祥云\水墨祥云\01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5356" y="3643523"/>
            <a:ext cx="807668" cy="5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41" descr="C_108.jpg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1136" y="4121474"/>
            <a:ext cx="5345404" cy="16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807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97109" y="160337"/>
            <a:ext cx="3507580" cy="1180384"/>
            <a:chOff x="945803" y="915566"/>
            <a:chExt cx="3507580" cy="1180384"/>
          </a:xfrm>
        </p:grpSpPr>
        <p:pic>
          <p:nvPicPr>
            <p:cNvPr id="12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1020857" y="1252099"/>
              <a:ext cx="3432526" cy="507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>
                  <a:latin typeface="Gabriola" panose="04040605051002020D02" pitchFamily="82" charset="0"/>
                </a:rPr>
                <a:t>Les </a:t>
              </a:r>
              <a:r>
                <a:rPr lang="en-US" altLang="zh-CN" sz="2400" b="1" dirty="0" err="1">
                  <a:latin typeface="Gabriola" panose="04040605051002020D02" pitchFamily="82" charset="0"/>
                </a:rPr>
                <a:t>vêtements</a:t>
              </a:r>
              <a:r>
                <a:rPr lang="en-US" altLang="zh-CN" sz="2400" b="1" dirty="0">
                  <a:latin typeface="Gabriola" panose="04040605051002020D02" pitchFamily="82" charset="0"/>
                </a:rPr>
                <a:t> </a:t>
              </a:r>
              <a:r>
                <a:rPr lang="en-US" altLang="zh-CN" sz="2400" b="1" dirty="0" err="1">
                  <a:latin typeface="Gabriola" panose="04040605051002020D02" pitchFamily="82" charset="0"/>
                </a:rPr>
                <a:t>aristocratiques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46561" y="1041710"/>
            <a:ext cx="5050879" cy="3808834"/>
            <a:chOff x="1510056" y="443501"/>
            <a:chExt cx="6107269" cy="4602171"/>
          </a:xfrm>
        </p:grpSpPr>
        <p:grpSp>
          <p:nvGrpSpPr>
            <p:cNvPr id="7" name="组合 6"/>
            <p:cNvGrpSpPr/>
            <p:nvPr/>
          </p:nvGrpSpPr>
          <p:grpSpPr>
            <a:xfrm>
              <a:off x="2051720" y="453031"/>
              <a:ext cx="5565605" cy="4592641"/>
              <a:chOff x="2051720" y="699542"/>
              <a:chExt cx="5565605" cy="4592641"/>
            </a:xfrm>
          </p:grpSpPr>
          <p:pic>
            <p:nvPicPr>
              <p:cNvPr id="1032" name="Picture 8" descr="http://s5.sinaimg.cn/mw690/001osKtZzy7b7hm04AI74&amp;69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1268" y="699542"/>
                <a:ext cx="2326057" cy="385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051720" y="4659982"/>
                <a:ext cx="1584176" cy="632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/>
                  <a:t>L</a:t>
                </a:r>
                <a:r>
                  <a:rPr lang="fr-FR" altLang="zh-CN" sz="1400" dirty="0" smtClean="0"/>
                  <a:t>’empereur Qianlong</a:t>
                </a:r>
                <a:endParaRPr lang="zh-CN" alt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662208" y="4659982"/>
                <a:ext cx="1584176" cy="632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altLang="zh-CN" sz="1400" dirty="0" smtClean="0"/>
                  <a:t>S</a:t>
                </a:r>
                <a:r>
                  <a:rPr lang="en-US" altLang="zh-CN" sz="1400" dirty="0"/>
                  <a:t>on</a:t>
                </a:r>
                <a:r>
                  <a:rPr lang="fr-FR" altLang="zh-CN" sz="1400" dirty="0" smtClean="0"/>
                  <a:t> épouse Huixian</a:t>
                </a:r>
                <a:endParaRPr lang="zh-CN" altLang="en-US" sz="1400" dirty="0"/>
              </a:p>
            </p:txBody>
          </p:sp>
        </p:grpSp>
        <p:pic>
          <p:nvPicPr>
            <p:cNvPr id="1034" name="Picture 10" descr="https://upload.wikimedia.org/wikipedia/commons/thumb/d/d5/%E4%B9%BE%E9%9A%86%E7%9A%87%E5%B8%9D%E8%80%81%E5%B9%B4%E8%82%96%E5%83%8F.jpg/220px-%E4%B9%BE%E9%9A%86%E7%9A%87%E5%B8%9D%E8%80%81%E5%B9%B4%E8%82%96%E5%83%8F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056" y="443501"/>
              <a:ext cx="2667503" cy="3855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710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990434" y="1228759"/>
              <a:ext cx="286210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Chine et le Japon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1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3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data:image/jpeg;base64,/9j/4AAQSkZJRgABAQAAAQABAAD/2wCEAAkGBxAQEBAQEBAQEBAQGBYVGBgYGBsbGxUWICUiKyAdHx8kKDQsJCYxJx8fLT0tMTU3ODA4Iys/RD84QzQ5ODcBCgoKBQUFDgUFDisZExkrKysrKysrKysrKysrKysrKysrKysrKysrKysrKysrKysrKysrKysrKysrKysrKysrK//AABEIALwA+gMBIgACEQEDEQH/xAAbAAACAwEBAQAAAAAAAAAAAAADBAIFBgcBAP/EADsQAAECBAQEBAYBAwMEAwEAAAECEQADITEEEkFRBSJhcQYTgZEyobHB0fBCUuHxBxQjYnKCkhYzQxX/xAAUAQEAAAAAAAAAAAAAAAAAAAAA/8QAFBEBAAAAAAAAAAAAAAAAAAAAAP/aAAwDAQACEQMRAD8AUSvnpuH7wxJUtswH68V6C6zWx71iywaVFI3vAHlrJ2iSJJcUqC9N4YkySGNHMGEgMbl+1YAIJSQ3+IMmYp8z0+8ElSwIIZCWBAd/RoD1Mw+u1aQ1ImpWlTgAp9H2gKgAlgeb7wTCpq5UwNIBmRKISoqck22ieGORlKpo356RAHNqcotXWBpkZi1i59B1gLJGLCuRL5mNdzBpYuK8orW8I8PKUks+UGhNSdzFhLXTMBXQbwHyyVJDuAX/AFoklbDTUs14+lliUkuqhOyYR4jxBEtBKzkFa6qbYfeAZwqGSSdal4mvEpTp/eMzivEyWaSGdqq09NYrZ3EStQK5yknYbdIDZ4fHJ1ZIBg54vIFPMQ59CPWMeSkIKyqdmUQGUtgetIpeIcQZsvnAhxQghvWA6cjFpbMWYuHekQXiEmzPdi/u0cpwvG50okiYoPYEUb0jS8A8Ty5vJNKEqa4LZjAbSUpRTQg72tESobJLX/zCeBnBTqQoKFuw2hpCDpZyGu8ALEIo4qDsdTHqUlgaKIo2rwdSRVwAzfo6xNIfZT9YAEvhyDLKlsQXJejDYwnipQDpSz01NekWKiqouPYesLlABDXFzv0gK44YqJKlAIAp94TRIUApQLkB60rvFzxCVy5QGBv3+8Ky5ZOUOQ5tAV0jDEkWUSHIhnFSABlSDX2A3iylIS6hUtroBBVS3LgCwpf2gKFeDKAAgHOxY/0jaKxUua5or5RoMQGca3Ov+IrFrqaqv0gMfhpVTqTX9+UWmCoGpq8L4bLnU/Tp6Q9KkAE0gH5CSzmvpYwxLldniOFAAckvBVkksGD17CAihLmjtXtHk81p2vpB0JD0on9rEFJGboW9hASlIATVqV2eCokksTq57iCIk5vifoOkNpQCB0brALyZVCWYFvQ7waTJADH+X68GVQMkUD0jy0B7LlZjblHodIDxvHKw8vOEpVMcDKae8OzZqZMozZimSkE6XjnviHxWualWTKlCqgUKlDfpAXfEfF8mRIQpPOuYAtj/ABf+qOf8U4+qYsKVMJJoA1ANGhPjE0NnFUKqHa5vFMPiepbZ7QGgRjyopZTk2ca/cxqeCyBMZOdAUa2ck+5jD4deUvlQBcFSXIjWcLxCcqVFwogCrJI1oBb5QD3GsFLlEiYQ7PlNDXuf8xjsTOS6spIct6e0a6fiBpJlnVlJzKPVyYoZ2EmkhSJRyqOu/wBoCrl+YbGg2tE0TspBDKH8qfOkM4nDzAQCkAm4DEkR7g8OvM3lhl8oFtYC6krm4cJX5xctV6HrGo8OeJkzAlM/kUCwVoo+loz2JQnypUpaPhdRqxJ6fKKheHMpSQWylLv0NNNYDtAWMrghi1Y8RKau3vGG8JeJ8yUyJtWBynUizekbh7FJBpb8wEcw93q8RwyVAuWANvtHy0gqe4pRhSGJcsF2ar/2gEMVMFXcUIpSm0QknKW1a7UHSJ8RQEh2ci5P4gkiUoj4QWsRoDoYBdUxAJAFTWH8PJQlJUK012rFd5TL5coUaXizUggZaN9ICnSjM6qJdx6RRrlpc8yb9I0M5OVASQS5J0NIo1YYEk5E16QFEUjmDa060j3CLUKaj5wUpNTua0eJSUAcxNDYbmAsJU3QG312hhAOhqYRk4cpFHKlX9dYsMGhwXNRR9oA0tFtrWu8eqBUpqcrP22gk1WUUavyieHkhsxqo6faAJhUnS9YYIylv5Ut9oGhZDM1WeBoW6gH3Jr9IA60qBqGLWOgj5NGqG0D3MeYgkkObbwNRYPQMCWgMz4y4mphLzMFFiA1elv14xPEpoBYhlKBSAP4pi18R44zp+ZkgJoxJd9SYz/Fp7qzkOpVB09NtYBRSwtK5Z+JPOg7Bqj1hPAzk5gKrVoE7xFRN2cm9K/v0jS+DOBZs04oYmgegMAXg/h1eIIIetwGIbaOgcE8EypJCpgzr62EaPw9wdMqWkMHFS0XCJTUZ3gKXCcDQHcOLMzU6xP/APiSnBACWP8AEPF4iUB0guUNSAzWI8PSXfKl66B376RV47gCUjkQGFgGL7msbYyXL7/SBYjDO+UkQHMuKYCV8LZCdXZvSMzxRBISoZiopL6AkFj20MdP4tg0r5Sl79wdxGC4rKXLcDMpObOlQFUqYj1TcEHSAocPOMtlBOUCmtDHR/BvFxMeUtTFncmhH5jmmMBQsOksbpDkPsIc4HxEyZyXqk2qzDSA7CSaglzSwuIcw6BlNakbxWYTFJWEKcB/q0WiUcgd3+8BXzku5qxqNn/MT4ag5aqLJf8ATBJwOWrkjQaROQkgUq9SNzAV+IkELSUvzGneHZxIB5XZ9dYHMlDO6nAue8eoAKFLcUcX06wCuJIVLBLg7O0VGUdfaLWZNVUlwkACu3T5RXrw63PMfeAzAmnMTcOQWEEDKVqGoK6Qt5oOdtPrB8EGofhua6QFvJmHmtWie0OS0CWGu1X3ML4KTXzWDiib2sTHq52dWVGlHFoA+GGY51WskQyQR007wBRCdA+giJW2+Y0gDg1YVbWzq2ictBSQ1Xc7RGTKypJNWDm94kiZVyz2bptAEqQ9hQimkVXGsQPLmJJKTV67iwi0JCbl/wAxQeJkf8JLuokN3JEBgOITWVlGterRTzZoJyipBBJtQ7Qzjp5M5Sq8oAYelorVSmZnOb5fvzgLXA8Oz8yyUuwG5H7rHVOAYDkSV2oGcWEYDwxKzLRLObOQ9TRzrHQxxFMhkBGctStyB+1gNnhS9BQfWHEh9bfSOdr8S4oqSmVLc/yFaerRY4fxVPBHmSFBNQSEm+ggNm8fBXzilkcXTNLpcACr0Y7QzLxqRc1BALWcwFpEJyg3zigxni2RLVkDqXsLj8xVTfGjko/28xKnIr9Tt94DQYtTuQCXarXjL+IeDJWM4T8ILpFDX4vzDSfEAyOp8wukhqbjf7Q6pPnBypkkOOtLQHNSgoIlqDgfAs76Pv8A5inmSRzkApKbD3pGm4mnMVytwVIJLNW3SsUeJLgLLsoZSNrOPeA2XgziPmSQCXUkBQ3UAbRu5ii4TQZg+4aOT+E1+TNlMoEEkO90nfbSOnoWpXNozDQtARmjMpDlgHLC2vyg8lRAAfeFpYLZtCQ3bWGkoUkWBd69ICE8E/P3+8BMkMkV5eYhqk9fxHiZhPmFVUhiAQzMK9/tDcqUCHqSa9CTAVk+Ywb4gXvSK9UtIJDJp/1GGpszPMLJdKXHcxXKkrJJpXoIDLpQ1HoIPJQKh2eCgAkqdi/ygcmpfWrXu8BZqPLlBp9qQfDpCRRgXe8Cw6Tcppvu0EBzlrDXd9oDxK3dZJyh9LijNDmHlH41E5jVv6UnSPMPIKzmPwJ+EbneDlemp6fOAnMWG7fWPk0TXM5cnq+kQlkEg7fWJkgm9q9+sAWTLDOblqbRkvFWKEtZJPKAC2ii1vpGsSs6avGD8VLK5ocHKHV7WHd4DBY4KC06GY5rolzt1PygchDKe5JfudPSDKmhU2eoiiQw6MLQvgElSwKtQQG98FYIf/dXMxBamka3DSkIdczKm3Mant/iKfwVLySTclyGHpQGNgeHS1KCiCVUuaQFHi/GmDRlQfOUSCQPLIzAFiQTAzxREz/kw/KzBQBLl9WP1j7jnhGSqcmeRMcEltib+kSOBlLWlLql5QAAA7N9oCxwBqQASDX12hfiS5qXYAD3OtYuuHYIIZT3gfG8MVLS1B01f7wFJwYSkupa0kCrgVSfW3eL3A8Z4caJxUkmo+JwD1isw3AsylhReWpKglKXZEy2c7nbaKTAeB52GnrnzJwmVdkpy5na4FGgNhPwcpZCwUqAergv6iDyZRCSAQ4B05bRUcLwCkrCpayxqRlLEdtI0ypeUMoFi43r23gOW+NpTKzKcF2Kb1Ncwihw60l5bA0IJs53f2jW+N0OjLmDkFIAFSRGLwaP+WWBQhJFbEjWALwDGhOZCQOVRNdQ8dg4JPEyUlYN6Anb7xxFOICcUsUZVLfy6iOqeFJqglIDM5NDprAaFSU5wGGujN1iahlDuQx31guJUAc1A1HhQq1LsSx6iAjIQT/L4n1sIliZ4lS1r+IsWAqSftAlrGUKykhzozDtAJpDHlCrBNwGtb8QCmFmBA5nzEkk1Z7x7kSa8td3iOKmgTEIAAVQFtSbtDXln+tP/tAZGaBlJPvAOHlyBW9ukHmqOVj9IVw8wjlSSXr6QFxicVlGVJdRp2G8M8NkEAldUnRoppMqoYMCQa1aL3DzsqHUWb9trAMT5oRWtmb1gUvrUqvsIXnzVKUD/EaUEFlk0rfSAO4sO7QSWCpz0+UCQQfW8MJN2Zg4beAn5iQG3DfmOcccUc5Xooqvs4Ab5xvpyiz5dCdXsY55xqaCUMCn4rvYG8Blsv8AxTlE3UR8zQx9wxSQUDlqHbrcQabyoKQCy2UevM0G4RhwpsrDISkOdGvAdA8DLSpATWtm2josmQCHv+Y514SlZUAUDhgTWlY3/C8W6cpLkfSAJOk6EDX2gMnDpS6mDmgh2atjRv7QjjNw7ijdd4AxmAkJDBrh/lC/Fpnw7MOVukMIkAKClKZI9oQ8RTQMqgoFqACsAbhKnQnlOVQJJNCDtFgmUlXX8Rm+G4/y1pQs0XQdDtGiw3NzWF/SAYk4VCWYR5j1gILvrbtvBDMFqRRcYxwrYgOPTWkBiPFChMSaaq2p2jDcPxZE0El8ri+n5jZ8YmkpNWzfDSp/HrGKCSggkBwWbckQEMeD5rpId2aOreB5maXUuOUEHbSuscpxRJCVf0t7/pEdF/04mlUpebIGJD7s34gN3ip4GZm6WqDHk0shgGSzGlSYS8wzFMA5B9xvDM0ncEpDNQbQCuIJCaBKixSMxPrBhLJQHqE0/wC49OkLoWVH4aJBSGBu9xvBppyywXroDYkwFXNy+aGJyy2L7q6/SGP97N3P/rCU0pSwLgnQbxHLN/rQOm0BQziUgB3JoG1Me4OQynLA1Ni0EmIZVal6doYkgZQ5OgeAEmcAXobW3g0lBUcyncVAvC8uVzgqDAO28NghIDMAfnAGVlG2jxOQsGvcd+0JLWbMas8NEGgBygPAMSF5no1gGhp8oHTalIWwyMrin7pDSEhmq5+kACcu2wqxvHOuL1KVgCoUp6an6x0bFIBUAzXY6Cgr0Mc548QlYS4cakUfN9LwGdno5gpTkZraMGMG4RiXWoBJBtWsLz1cqBQ8yxVy5/faE5fE/LXy1LUDM7doDpHAOI5kqStndqDb7RuOELUA+pHyH3jj/hviRWurJKuYvZw1P28dU4dNYJGYMRAadMx6G49ngXFJKvImqlh1gAgbkR5hZmelQbw6kljYQHLMfxzGkqGIw83ywqigDQNdoqcfxdafgQqYPiPxMOp6x2PELll8+X1LPFJxLhWGmSyAiWCGqGFzbtrAc4wPGFzZ0kq8xJBBOYk5QAdflHRuAY85CkEEJcVPyiiRwCWlYL0oWO/XeL/h+DRLd2UojTXvANTMaUUVRhStSP32jL4/EKWpwTlBBJO+wpFpxKYCQBRIBoKMda6RQzpu5JCX3Z7Ade8BX48hS0usISt6GpbU/t4zWPUgKULKNq6A0eGeJ8WSmYQUkKCRR9evTpGfXMUzulycxoHreA9xBPlLAepBqbAx0f8A0yWPKUanmI/8t3jnMxYCWoSoJp6l6x0j/TOUPLCnFUhTbu8BsMOllE5yVPYaDr1j7GmjCgDv1J1ESWvKTQV7MOkDmJrrmLimu+tvrAeJUBLCUm2jdKCkDnqJ5llwAL0eCIl5KM4v1I1hPHqKUEnSt/iDfWAR8vMt31HfqGi+CgKMaRnpCuYNUgmxAaH04VwDz16/3gKZaOcKt+ImhgKswv3j1EwFL7OIjIUCTt79YCTdezx8hBcOXapPXaBTFFRCUs59PWDYYG23W5gCIQBUu9BBpaH0azdN4+WdK7xNDm4Je0AWSWv2EHC7Wr3hUGr1p9e0TCLmrnraAnilggAA5g53jnPjGQTO8yuQHKotY1ZPeOiIAKnq5qXiq49wlGIBAAH8nfWA5NnJCU35x9xFXj0ZZqgQyhUdtY1fEPDy5UxQDKSDnIGhJq37pGe4rgiFBTE5nI6pFxAQ4Rici9wW60eojrnAMaJiQpwNLdo5HKwagAqx6Crbf2jVeHeNhITQqZqdoDsPC57MS1dXv0j3j3E5soJ8oBalaGKrhGOE4oU6SwPcHaL5ITMSWApoRYwGfweCxcxfmTTKINSAr4doR4rwrEmZnQmWHBoZlO4pF5jkzpRKkKSkF72HS3+YpMVj8ez5gQQ9UM4bvAVc6ZjMOjKVISCf6swIjT4DHPJlldFBgoCjCMaZc1SguYFumoSzBugi6wuJURzNlIAH8XNy/wCICxxC0KzAEnRrbRQcUnoGZRAypZlddYaxcwJAcHWujfeMV4k4mqbmTLJUlKcxpuWDQFHip4VNmKOpfsHjybOel3eAzcBOoyVKKnLAOdIteHeHps1lIQou75j7iATw6Sp7sSAG1obdKx2TwJhDLkjMGYCtn7xneEeFhJUCp1KSAX0d39Y2uGTlSEVSCxPbWAcnEAO/MaDoTEFJY+gdhYbDvBeT4mUyWbYCIrSFK5gSxNNz/aAHii1SeYhm0Gye8VWJSwCQOV3NbbRYY0l0tmar7HSAqlnKohySzMNICtwckoykpBJUWGws8WnlDdEClqHMoOB9thCCsUSSQkB9MyqQCs4cqREZbAOdfrHsxdSGAYloCZt2e2+sAUD+RYkxKUoWDPf3gExZtqbdoHJUwZySqvUnvAPFZNCBVmhmSmjQtIFRQH2pDqjpqe1IAbAnXlgqi7AksCe7/iPCilPT+8Sl3AFhSsB4JYIod69Y9WKMzANalYjjyoAJRQl+jR5KZgHJbWvvALplULtV/SK3H8ClrABQCAXHR4uQsh6uz3uBEPOAHxVNQ8ByvxDh1eeJNMqA5Glr01hjw1g5WZSVApcZkvrT6xY8ZynFTWAVlbNu+vr9IDLklXMkBQuzsQpy5pAXnC565ACqlAY2elKRsOFcTEytB1P3jMcMxSAkBawUmxJso3SYanYZssyQMq1VyhTIUn6QG/w81MxLVYx6vDIOidq3aOb/APylctWRSvLUncUh0+KRbz5QNf5JO1YC541h8r1YpBN3zVtGYxWKy1LAAAh9Rv0hTGeIkZgSszyGDJFupjM8X4jMmXo70B0gLuXO/wB0tSM4CUkBTEVJ0aLFPBkpAAQlDm71OzxzWXxBUqdnD8ugOlL7x17g+JROAmkgFTEg6Ehh6WgB4LBJChygs9WqFMHDxYysMgObJAdg1o+lg51CilBnNTTSkPYYoUlRIIe+YWG8ALBpDAl0u5DmwiwQGSXB5v0RXTAXHKyV16w8JhAq4BIAFLQBgbgOwYB2Zz9xA5awVHLmygM5c+v7aBJm60UVW27/AKI9TOD5UklgHo3SA8xZPM6gwcD8jrC01YCRsB1t++0fKCjdwBodQ7Qtj5oCAGYqYCrV3gBIU6snOUs5alW+WnaCpJYc0LIUmWrMq6aMLkl4nnP6B+YBTEtU1ff1hWXKs79e0epWRdRLF9bdoIh36e0B4R8qUpSGcMC1QKs2kCZzoG+e0HUtgBQqLBmpAFdIZ7Bvf8QyA7EjsCdNYUlg5qE5Rc7w2Vj26wHlez0a7QaWkAMf0QqJrl+3YdIl57t86/OAMtQVUdqxBR03bYsesLTsSxLsEpdy7AD8xl+IeJlVl4YAAEgrIqdzAaPjGJRKRzqCU1qo3PSMtxPxQklpKCGcZyakacv3MUE4rmEKmL8xXU6PaFxLQVKStR6JGm/eANh+ICZOUJtM7voCTu1j9YtMZImSyJkhRyhiUsSD/eKqahBPMVMsBiKmgieC4hiErZA8wBNdcw36+lRAPHGpUM/PLLVIZiYNwvieIkAgELSXOWhAPTb0hLzkl5kvlNAoUZ9xETNT/wDoyVXd9NLfpgL2fxjCzy0yXkI16dIqeIcMlfGiYlcsm4IcdCBeF0KTULAUuwIVaKxeLTKW2VbpA+K3ygD4iaokMSGLOBc09u0QCQSDzEAsz163hibxCUtJUp86fhVUF2sdDFdiccxyIYlmrZI36wHi8J5i/iGZSlG1gevzjdeA8XnlLlFYV5boDuCU6RgkK5FZSXqX1UdSY2H+m8leWasEstso/qIuRAb3hc4qWtZKk6PoRDLOGJIch2o42/dIrMFMUGIckE2I60A+kNSpxJCr5mA0YX0FT9ICdArrUDT3hxS9zmCRe8JKmOQCkhKSa/yfTSD4lZKgFFklgEse5NNYCAWSCalSvhFgE9S0BClAZQXJItYCtKs8HM3+IYAFyTdtIX84FYBIU70G/faAZTRhUAamtyfwYXxc5JWBdr3qSfrBCQGKyCz0c06nZoRmkkkpDgM3UjWAHOmJ5uU0LMbdYU/383RBaCFGe7565mZgBDCMWgAB2al4BAJo9Q9IJID7aU6wKWp9aAAwxKUwrpAGCWAB5jv0vHmFQaqUx0ptrA5anJL00iZxLAKZwKfogGyMo0D/AEgUya7gXp0EKKnuoMXa7sIhicWEBRJoKvsIBxU82cBhFXxDjEuSkuQpYagNW+0Z/iXiVUzMiSQACed+sVsiUk65lKLlWZnPaAcxPEJuIOZTiWbJTR6WeBOpQylRAYsE1cDeGZeHq+XM9O/fcxCZgVirhIF3NW7/AGgFZyQQMrpUQKliRTX59oFh5DrAABs77DT9NYsThqbWpdxC6kZQctyR2I7QCuJKFr/kACRepO4EKLOUAsUqFlJcH1hqZKMucguMqwDSwOrw4ZATMCgcyFAjQsqAr0kKq+VQfdieouNYPKXLWMs1krtUUJa6TpDs3CZmKCQRS4tqD+1gS8Aq6QlYW56E/aAQOBCFFCFssWc0UdrVitxS1pKkzGLOCdmi1x2Ao+ZUoitcxHooRVnATVOxQWOtFKHTpAV06ZlsoMdGYNHmGVmUAQnKymrV9/oIJjsJMSGMtaQSAH/MDRLKZjoIzIASPUVftXtAe4SWS7u4fW+8a7wvx+XIZBzMmxTSuzbRlFgsE1NKt+/5g2GJTRr0rtAdUk49E3KxCSAagEV3i34dzHKoly5foPraOW8L4sZCnST0f2pGn4B4nSVc4ShRcXcF/pAbidNAWFFi+Zn09P1oIkKpNWcpNQjpFLhFlXMSBVVRd4fE1SmCCS/xPU5rVO0BKbPdJBsC9zV9oSkzzmLJSQm767/vyh5aUpBlpBBIYk/x3J37QkqYEqCQCuYshsrcqdYB6ThnSVzFBy7UFrvX9aFcbjglw4DOI9WFLdcxglJKUpNSe7f4hXiCWIygVZRZx/494CEla1SyoAAF+jM49u8TRJQQMzO1eXWD4OWlTqWGCQzO/wBqPCyppc86fb+8BWyVPYilIYcqNgw2JesV+EnqCTraLDDfQwB5A7tYae/eAT5pDuWbfSGEjkza/wCIR1rWpLaG8ADFcSlyUmbOWALgaq9IzOOx07FFRAIliyBf1PrFbMxCp+IUqbzEKWB/0gGwiyxa/KRKysSu5N2fTaADhJAAAN31r9IucJw85QSUDQB2PQQPByg4FnSC+rmLqThwU3UG2YP7QC8rDh2zAmxc2G0MJkMGSkl6XvvHyEhIJA1A7PeG5R/4wpg4r84CtmS0yvhTU1tZ9R1isxJLuAwIsKud40ypSVFLj4nJin4xNKZjDQP1en5gKjHLGXKUkL0IttAcNzcylVYAf9whuasqWhKi4OUV2JLxTcVWZU6Zl0SFevWAvsLiFFksQqgrYpgQxCETSQ7KcAggltg4p94FKJyqLksEn3gGPGZjqCq2rEV+cBZz5EuZLZKjViUksXelP0RVLwkwfCsLADsFEN9QQNjEJkxSkuSaB+8eqmKJQjMoJUWNb01gFp66ZZgUXr8Lgj/uSftCvD8TKK1ZgQGKbux3qItsLJHm5a1QFPq9KPtWI8S4dLQmUUpymbmKj7CAoJIJUQhLlIJdiX7RPyraChaNZgeHyxIKwCCybU1in4dLEyYvM5cb2rAVSzWxLfODyZjVq5I1YNsIEEOSf+pohK0oOYkdh0gN14f48Uf8ah0pYhxXv9Y10rGIKf8AhTdi4uC/SOW8MWXZ3Cr+ho0arw5OULE1UB2G0BspLKPl8ygzrUzOv3pCs5aErUpJypSnK5LVNCR1trDmEkpFg2eh/MVOJDlCjzOxY2cqb7QFh8VEIIyi5PoTCeMSor+IZaJJav8AaHZFHQKJKyn0BaIYlIDUHMFH1BgIYdDqbQAUH8joDvDH+0TqHOppX5QDCqcJo2Z39j+ImvEKBIBLAtAf/9k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data:image/jpeg;base64,/9j/4AAQSkZJRgABAQAAAQABAAD/2wCEAAkGBxMTEhUTExIWFRUWGBsXGBgYGR4dGxofHyAdHSAbHh0aICggGxslHx0dITEhJSkrLi4uHR8zODMtNygtLisBCgoKDg0NGg8NGi0lHyUwMysrNSs3LSs4Lis1Nys0Kys3KysrLSswNTcrKys0NysrKywrKzgtKysrKysrKys3K//AABEIAKQBMwMBIgACEQEDEQH/xAAcAAACAwEBAQEAAAAAAAAAAAAFBgMEBwACAQj/xABEEAACAQIEBAQDBgQEBAQHAAABAhEDIQAEEjEFIkFRBhMyYUJxgQcUI5GhwVJisdFygpLwM6Lh8SRDssIVNFNUc4OT/8QAFgEBAQEAAAAAAAAAAAAAAAAAAAIB/8QAGREBAQEAAwAAAAAAAAAAAAAAABEBAhJh/9oADAMBAAIRAxEAPwBtZzFsQVaffqcXSvID748ZpdvngKJSGH1wvcTaPof74ZMwIZfrhR8RmKb+398BFwVQGV4us/t/bDPmKUNTtEvJt3j9cJ/Cq2l6KPdWrSelrso/1hZ9h74ccy90kyAxP0wE6tcXxX8KWokfzn+gx8zfEKWXp66zLTUCIJmfYC5Y+wwt8A8Z5QRSNU05b1OpCx8x6frGAfXiAf5v2xe8Pv8AjD/C37Yio0xKCJVysQZU6pg6puLbj6Tg3wjhqUpLMr1GJkgRA/hUTYAfU9cAI8UryVD/ADD+oxlviTMMHUAnaYBj2xr3FK6jMUaTRpq1IaYPwNpW/dov3AHXEvEPC2Uq/wDEy1MmIkLpb/UsH9cBmnhAVNQNarYWRd4MgTJOwH9ekYfwintf5Y9VfCdAiFDKIj1Nt23OB+Z8GJqlKjLJLfDvGkbqTsTA6W7DAXUy6wLYkWmotH6n++B9DwzpH/FqA/ytA6DoN7b4vLwoafXVn/8AIx/fASkCNhtgRxTilBqNT8RCrKU5WE83LMjaCQZ9pxYzXAabgqz1CDa7k/ocCj4GyxJM1eZdJipBixiYkbDY9BgMbr1K6syjN1G0krIZxMGJibA7xjw1esRDV6hH+Nv741ir9mOT+E11/wD2Aj9VxBmfs6y6kaKLVB11V2Uj8jBH5YDMUV+Rg7sQdUMx3+p7T+eG/hlQPDjqZI94M/1n5zhr4b4Ny6KCcuD/AI2ZiI9iY/TF3P8ABaflRTpKrJdNIj3IAFuYSPmcBRp8OpGnT5iGK7g3Mdw37HHz/wCEEnlfe91P7WxaSr+DTIJnT0IO8dD9cURmU1CTp62WCJ+sYAjkeH00M1HDt0QXHtPU4NZWny8+/QxP0sMUeGZhBLeUVBBOoL6j2kDr327nFjjHFRl6NSuyqy01LaQ3M0fD2kmB9cBQ8T+IsnlKeqsod29FEINbe8MOVf5jbtOM8H2ghnJ/+HZUL0WCT/rAA/5MJOeztSvUerVYs7sSxJnrtJ6DYDoBjzQa/wBDgNx8J8WymapqRQSi5nkIVgdMTpbSJ32IB3t1wzrw5CU5QJPaMY3wTONSyqNTJ1ioWUbX06PyJqAfQ42DK56NZ1UwVDFVLCJiR8r7/XAZt9oHiEZfPV0y+nVIDMROkkCQo2kdz32theyvjDOi4zVTeb6SP1U/ltipT8O5mvSGYYQ1U+ZDbtqli31mY98D6eTqqwlSCNj+4n9sBt/gzjbZuiFrBPNjUCtgyzEx8JkdLECcMlbJSDP+74wdONIhOqoF5FUKskgiY9FlImegPa+NH4X9rGUqhRWWpTa2pgupfmAOeP8ALae2AdOLU4ZY6IB/XFEkDFyrnadcLUpOHRlsw2Nz+vscCvJr6iDpi8THf29u+J3lGbsBvFFNfIrPI1WEXmNSnbbfAbOeDvJYDL5mrTLCoR0ui6h6Csg7YJeIw3lVtUR1j5jacEeKUqgdPTOmtET/AAX39sO3hUPBasZel5rPUcorF7X1DUPVewIH0x2Iciv4VLb/AIVOPloWJ94x2KpV3MZhUoF3YKqyWJ6AXk4yTxZ4+r5hitBjRoqbRao/SSdx/hER1wd+1HjhWguWUEeY0u0fCt9I9yY+g98IXBOGiv5gLMpCjRAB1MQbGdhAJ+U9sGvuQ8Q5mmQVr1N55m1D8nkYZk4595y1QMIqqBrA2Mn1D2P6YRoi0R3BxYyWYKOG2VgUbsQf+oB+mAbcySfLg+9u4gj+uL54vWVSxq2UEmQLDcnbAjNMwRCsE6Zv7x264E5jiVRkZCiQwI6zf54ClxjilXMPrquWbpPwg3AAFh3OKirhhHhjVpZaoII3Mf37RgfxXhFSgbglf4otgHf7JuLBaoydb0VYqUQ9wHUmNN7SVlY+JT3xtWWoqGD6QWE80Sdu+/tj8y1zVSnlapKgUyRTMEMpDmrzE73YkRttjSvAf2hZ3NZ+lQrCh5b650IVNkZgQSx7YBi+1LPLQRa+7K9Iop+JldXA+UKZ9pxj/GPFmczT66+Yc3soOlFvsFWB/mMn3w9/b1mL5akDfUXj2ClZ/wCYfnjKR8sA5cB8e5/LkBK5qIP/ACq0uPox59uzfQ42rwp4gXPZYV1QodRVkJnSwjY9QZBBtvj83cOQvUVBuxCj69PljXPsryZpVXKFtNRYcE2mAyt89wPZjvGA0ip/v/c4gdoBJgAAkk2AAuSSTAGJqjYzr7Q+LVa9ReF5WC1WPvFSJFNSfS0WUQJabxpAu2A8eJ/tISmpXKKKpMhazT5UqYOkb1QLjUCFnYmCMI9X7Q+IawVzRvuPLpFflHlzH1nD5mMnlcuiUFpq5CBQWVddTSb+0y2uB3Y++APGvBIg1V0JFyqbR89ifoMAyeBPF1TNA066qtYbMohXETETZwAbdQCRsYbQ+MS8O8QJzuVooIC1gYB2idXzOkQW7SNsa9TqmfVgLjMcQ6jP5YhNSBMm98CeM5onL1wjQ3lVIPvpbAKnHPHOWH4dIVKoUsNQC+WRtKzBYdjbbfHzgfGKTlWGgrInWIKntF7dRc/XCBmhK09KmWkLC+qDFgOs9Plh08E8CbL1y1ZhqemV8sXABi7T11aYt+eA0ulVLL3MXOq4BPt1joMKP2qFEyJXzNbNUpgLqMWJY9ebbYbfTDRQXLU4hNELfSzARHsbDCb9o/DnzhD0aMCkD1BZ5ux0LPMQBGppOmNzGAXuF+GKbZRarqOci+qIBAC82w1G82uQJGPnDPClOs00ncUxykt6mPWF+BRteSelrk5wjjlOtlKSDTp0LTqg3hlWNJvZXiQxtsOuDaZHK5nyqdNSIEjQqrJ6qVIZCsdTMe2+AT+M01ytajTUmA6ECJYAMBMe/MYvJHtiDj3itndky7FaKSpqwJcTduYWHYAT74N+K+EpQ4vw+mAArHLzsoJ8955hzE3A2HTvat4r8GVAhNFC8P5elFkuJsxHttPa9sA71eDk1gKbAU2MBbkkdoJ0wO4AMWxm32h0KlEopspLAERBiNouLHb2PbDjwyrmCmXDaS6oAZBkkcoeVYEAhT0MzII61PH+QNdQgADaJHYMGJ39wR+uAyZcEMtQVSNbAHtEj64oLYmRBFiD3xeagTzfExGkfSf1JGA1L7P6pdzRptCBPMVYkHSYIBNwDrE7nltbZ9o06iqRpmAACTeYMyZntjIvs14p5Fek7AAMrUpPeow0/O4vGwnGwcI4mKxIKwwkntvgFjxNRPl1VaAeWR21EX/32OFat9pXnAVfuwTytVNh5kyKi6SRy2I3AMzg549rlM417VMsAB/Mr6pn5T+Yxkefqan0iIFz8/8AtgNQ4L4hU5elOhPw1GnU+wAAP/DMSLxNpx2E/I8HzjIGpFdBmJfT1M2iwmY9sdgLPi7JtUdqgJc0yAQANMc0skE2kDvOrC34XrMKzqG065EDbcx+hIHzxo1EWEjkjRvABMNEEljZSYn3AsCELj3AGylZKgYmmzxIEaGtZtwInrGAbczwDK0MvJoiq5IJJuzSbxOwA6fvgHneDAqS4UBPSi2A+m0/9cMmS4e6ialUuT0UygHta4iP1v2g4qv4b/I4BWZppp8v7Y91+GWBFxAPysMectS1IoHbBpGGkCNgBM9hGA+8CqUWpGkw01AqoIsSRIVgZsdh9cH2pUmyzJ6pUgkmb/OTN8L+R4G9WprDJTp04NR3kgBrBYEama4Cg+/TDHW4XqOlakCdIldB5QC0zJDRsAJjaCRgEHiPBK1WgXUa/IZlaIAChVYk9yTqHU7DbFj7LMwo4hl2ZgoXzNROyjynufYd8Oec4dppSzBAsmmBAMzbSl9z3F7yYnGecJ4CtetUWmV8qmJbWTFSJsuiDHYKZiLmZwBDxtXqZ+rV4gt8ureUhn4V2IUwYPUxv0xP4f8ADSVcuuunzklw2xdWgKPYSysDtBPe82ey6rkm8kQn4cElWbmbSwu0oAYB5SCTYxcm8m2uhQakygpSRWNWrBEXjSbozwFDqYEG2kQAl4V4Qp0F6NVhobpqIIETsiiSWPf5AvPheklDLNpltH/myCtUhAWZILEgWS9+WNhOFbiFepoqUylZHaKYsBUKz+IYU7RbUgtI+eC/CeOJXUZdVp02y4QikshVUqVRWVriJBggfDgAH2meL6yxlqD6C1nKesgErpDA2lhptcwdpv54XVXJk5NwyLSRQ4HL5taorM72jUqoPJUk7/IHDQfClI16eZrcz0rBABv8E9S6JH1AICgYh4lwGnmappNSJUJqJ5hDEkAI0RUMAaoeEMyTqsCzwXj6PFJl0vIBYjl2EkBjvIJtYSJuMQ8f44aNIpU0lypAAYEsdraTOib3Aja+DNHwdSpVAQKjAtAJZiFBECQ7QSTIBgwTeIU4Ffafk6bfdKNGmGq+ZoDANIDApo1AERqCnbl0g/HcM+4PxNspWNZERqmlgNQMLqiYAIMwY+RODi/aJne2X/8A5Nb8qmAnG+EVcvXejXAV0PQyCIsQ3UR19otEYplB3GAZqn2g54iPwAPakf3fBPwnnMxnTWFdh5CoabCmgBLOCIBubKS0d9M2sUPV8sbV4Ny60Mnl0KyWUO1ykmoVl9amSOYjcegDcDAJHhbi4yhNOovmAMVt6g0k031QJDayIgRPvGGjh1CouqrUpMoqn0iSy3kNe/T02wL8WcLNKu9VSgVk0slOQtZRpOgB5CtcESYaxG+Ar0HV9K1GKlhGhzF+gg79MA7OdTVCDyqA0dGO8QRbvfY74kyYXSQFksdm2gH03My0/lsdsQKiulQwNWsjSIJuey+oABtj8O15xKa5IQNsGS1m3gHkT2YiIFyZHLgPKcDoVHZ006lbSzIAHlZ5aqx+IR/EQHjq8zg3ks22XaqgTkcqaMD6MhaxPRgD3MWEANxSjVo1/MSjrqMgKU3dUZjpM/iEy67E03m8kDlJwQ4RxilmEFLNI9GqSV0VEKGoB8SFlAdwBPL2JjAJ/HuIu/Gsk1fl8lVqGBEKDUftJ9MXtfpfDdXzvmirUFNiFM09YALkA3COyqTcHoLCTOFbO0dPEQld1NVm0CsWYxRhWpmDtLTad2InbB3ieT8pS8AosLVGoHQW2IGmSrsBvtNpF1ARxP70XLI9HT5ehEDB2YnnLMFXSXlRCgaRvqPW9WKaUdVADAiQOU21A2nm3kG6wFN8Asrm0DufvCmoxZtbSulNwtoAYAqPo0gRGLWVpUxUrVWIBckkxt11MV9QEQO5ZRbAAKnBqIqNUdTdrEXuDOxsZgbjacL/ABMscw5FizmppAsJ1EwBsbT88afn+D0kyzVnLlggcE20mJjQN7bzf5HCt4a4OK/FvKrIRoU1CveFUhWjb1iextgHDKeBmFCnmlWMwia1oCNL6eZQzC/mMQea8FwIIGDvhDNhiGUMFqIGGoQRN4PY98OOVp6Rfc/p7Yz3xhwY089ROWzFTKiuKj1DTqWJTTq0UzbWwYE202YkTMgI8X5PMZvO1/KQaMuadIsWAguoOqDuBNwNoHfCt4o8NZbLKCzlnYqNE3MEajpidhv7g40nNvSyVOrmHOqD5lRmlmc8qiSIloIUdLC3XGOcR4hUr1DWqmXYQBNqajZF9gOu5MnrgCx8SEW+7UWiwNQszkDbUwiTEXx8wvF/Y47AabldQy+oIpMsoC9ZHMWubmRvBiTvEWeK0KTowYAo+gPeWMhWLx6XIu8QLgAx1ky2ZcUWKBgqLU0tAI1hAXIuAN25l3sdRnFVklgWsEpqGAIgiywCLCS8SNzNoGAC+G67BGy9QzUy7eWT/Ep5kYDoCpFvbE3FP+G3yP8ATHVRUOY1hY8ymKZghSPLMSVmGIL3JAsIGxA88UqAq47ahH0P6HAKe6KJIt0MXt2wVyNeaQ76P/bvgZlqRZBA2BJ9hMTgnlMg1SnRVN6iIvy1ACfpM/TAOnDaMZekpuHHmtG66hffbl0KD88FqlfW4VCFaNWnchWk6oFyxPuN5O1xfHKugs+nYWvA7AWvO3T274v8A4nl9Oli1MncvADHuSCR8tVhgBfjBdGVqOZOldW8mwtMmCJI6R/TC94QyVQZZFVFLQ1fSHALSYUOu5U0ydO8FbkC2D32hPpydWdipHTrt0+uBfhqtqylOihirYBypgaYbSyiQRaxLX0tZQDIUfH9IKjM1QMXdAI0mAqmQ+i/UEzHwWaxB3LOCjuixWCoGVTT0KHIKnnQqNQ59cEAX/iwB8YoujLZdF0FczpX8RmRV6AliQGYvq9wD7y20a7LUVdQpqh8n0uvmHZdJQ6dIYElQwEGCNwoSLmDpYkAtUJVXWnpFIEgDXchTJeZIBZTyoRifhlUvz1UmppAFQLDaZBvqGqGIFzqBAFwcUc5klRKlQgPTWm1JXLE+ppYMCSmnVJBIsLXknHrhueRUQPFO/lgGy6rDlWWNMNFk1Fe3QkGitmiwYliFAJIMC1hp1fCDtMzdj0kdphQrGbbbFhzXMHlHqA3glCTO9OmARPbb53B9wdx0Inpi7QqI8AwGlbHdouIgDVclQCSFsxm4wFfiOeWmpaoQFClmJWB1JLCSWDEiEF+YzJIjPshxStxDitEITSSmagpArMAKQ7tEAtMAwQFOkC4uw8Xqr59OnUBdQ2qABEgggFmBJaYYkySQx2Iw28LzdBQtghi2wmwtIO/LaYAEASQMBj/ANomZ18TzQLT5ZpoO4ApU5Fv5i2FSo+I8znmq1alZzz1GZ2vM6jqInt0H0x7Z6R61J+n9sBG7TbGq+FeNpUyaAhSyaKWnVLhQSSQCpMbTF9IFjAnJyo/7kYZPB/G1pN5VQk0WaSk9SCoIsSbsLAdBcb4DTsxQVmC/hAVE5gElKcX2JBLmDtBlVE3nCJWoVaOaC1G1LUcaWG0qBtcmwUC9yROCHGOJ1F82nlKTq2tgpbUfSkEgtzEjmPOszqucdkPES1QqVqJVqRBURbqoIBupiekCd8BYr1VWoAoJBsL83UBoB1EE+46jDXS4YtQl6g3EaRItEXIMzc7ERMfJVdXZlokqNBBABBJuGmBeLrcdLmBMufD6kqOs4DNPEHDa7V62Tp1XNOKdeh5tQxTizqtR5K2Mi/wjDZwDjlSlSomssl5UBmnUaZIMTMyF1jcwQRMTgZ9oVFkzGkSEZabSCQWLFwFEWMEduo9sB/Gedqpl1pMyAcjKqXFNg4BWdg12G029xANniunTarQzFHMeTUVWQak8xWWQQraWB0iSBYmCcTUawNI0KlSl+KpHKwIIOxGqCQDsIscZ9w7iLtTXzKmtrxO4UkwJ3P17x0x2dYFdPS9u074D7Ty1WlVamUJqmSVmTF21AEgODpMEGfrbBjw/lNedTL+phFSqSSYVJYU7iwPICes4S8+pCrF1pzbpzEfob/VicOn2ZUly9HNcQcSiL5NMCxc8rkD5ny1+ZbtgNA4iq80mEor5lRj33UfOxc9uT+LCl9ilDXWzuZEFCwUE+osWaod9hBU/OO2CHjzMPluGMrENVqn8VuhZyA35aoA6Kg7Yr/ZzmhkuEtXK81WozqD8UxTQ/4eUt8r4DRc9xijQ/4lQKTcLcsfeBJj6YHeJ6dLN5XXS56tE+dRhtJ1qDYMRbUJWD3uDjL6ueNaozPU1Oxlh+nTsLR0AwZ4FxZqTgoGiVBn0tf/AHfABvtJ4yK7pSRvw1IqlQF0lispMXlUYGNuf2wjVasXODvjPLClm6qIAqTqTTMaX5wR23iOkQLAYVa+/tgPRzJ9v9/XHYhjHYDT2Z/KRAhEnSGBGxjUD7nSbt9QQuD9FyaaEsBKKFRlYgMECgggRqZpM3vuJgABwxvM1AsWH1vvJPUkyRJ6W2wM4nkClUulRkhdtcRvBANoB+skWM4C3xrMCkFquG8wEyFAurEGY3JBMzsRHWcUk4mK6u9NGFMgiWiSyi9hMKQR16e+LaZOpnpMaUK+Wz/xC9kJ7H49zYdAAbo+HaSKVLMRJJChQL/4R9MAicPJNJ4/h/8AcMMHh16irRZFMqoFxHSIvgquSylCwVV/xEfue+PNbi9MDlZSD/CZ/UYCTiVVqzAvCgGygk3vck7xf8zj7kchUzBYJyoti3v/AAr3buemJshkDWAOtdBuNNyR2nYHoe2DuYyw8k0V5FZSnKYImetyJvfvgMu8T5xWK0EdhSprpZdXIWBIhAPhtfuSZnFvwvoJqjQxXy2ZypbVoGm2mykB1mTBnr8LUPGGTGVqIs6iylhAiBOmCCbbWucG+A5fQjBTJISoGBWQrBSDDQIJ1qLiSQoO5AVvGDS+Vb0HU4Dtqh1AUK801B0sLz27Xw60qb+WKbHywwTy9DMamsXamGUEki4VlBtEi0FF8WsqPQIpikwcFtyUi2mQV5Som0CR0kgNORq0s0jMoHnmnZQbEJHMAsjmYDa42keohb806kp0opkF4ny1QlSIim3NokAhk6lhMrIB8P4lpqGkxCgukFUJVlX4l0wVckDc3kAkNGDjZrSNZqXXWzyAw5FUkAqFhQCCAwk7TqnAbiuT01TEgkmbCbsGBut7sATYFoiAQMAcoZXdlqouYZgzBPTUkEXBk6dAU7ArEWsMWKWcvoqLpcXKnr01A7OvuPkYOKGTz6oQWYCYXpeIUGQo1Hpc+kAiJIF7jMFZgFlus9fafeSLYCHOKjEHqCCL7b/3wC8T8fWjTCmS7A6VEXiN+yyRPXtfZyreHUZDVo1GAC6wphwRBYXsRtEmdtsYx4pdnqedzMjKL6SFWSYFxYn33JPywAJt49sfXH9BiMz0x9IwEi3WOouPl1H7/Q4PeFMuXcBVDudQC6QxssloNot89gImcLytEHGt+BOEURk6VUg6yrMjxyqTUYkQTDELp7CNzawEeI5Wn93qP5amlBpGmKhZoKjUymTpIIN52DGJgYTGgsz2LOVMoSQZ3EMSZW1r7j3w38QrTTNRmKkhPL00tK1NMiYYzLDSYBjmRjYTgLQy81WLG8sTrXQFa4V4B3FM7giZF8Bbzb02l5IVWhlhhGxtcABSWPS25we8O5wPRVh1Ftvl0t0wpcUexQnkJAaFAJ6lYgASywAfqd8e/DWeZTUprcBpEx6WuYjqGn/UMAzeMqdI1KVZ11FqJCi+nVTJNyCFsKkgEHra2EziGW89VRqZpqVL6gQWZyyqvqPcj6CBvyunEM6v3chhdGDrvsZVxb+QtbYwMDsmmmPMKhadTzgpBEsFbShFoAJDiZ9A98A4cG8K0DksvQzNGlWalT8vWVvYn0t6lE3scLHHPsvPqydbSP8A6dUkgf4agBYf5gfni9wL7RssXFB1dSW0oQsyDJEwZk7wBhizXG2SrphWQiVM3buJnlcG8EXEe8BjXF+BZigAMygpzI/iVuwVgdLMd9Ig+28MXhykPu3D8tqDKc2zNEgMFapVMg/y8pBxoPiGtTq5LMXEeU0zupgxtt7EdrYzrwxkzTq5YO4KB6zqwkgFqLjSW2PN1B74Dz9teZJTLAg2LvM2mIg+5k/KD3xB4jZl4fkqCFiZpqCbGFpNqJ7Rq+mKn2vVg7ZciCNLwQwvOnp1uN+9uuPeb01KeXV4inl6ZJFruBIP0ppgBuQqUadg6zcE7sbRv23wxZPOQusHrbvPT+/0wFSlSX03wU4dTLsiqC2mWgfER0H1hfrgFTxZmZzL6b+WFojsfLGk/wDMD/sYXahJJnBnxCy/eMxpMj7xWFjadbG3YXmP74DMMB4vjsdjsBpnDczqq1IFyT9fc2FyINh398evFOUnynKB1UnWjHSGXSTBaDADKp2viOiNNVH5biTpW7NuzmBsCQt+3vg1x6jNE+0N+RB/bbAVMtxOoqqKlMKHgJpMi502gQFBBEmNsCuJZ/UzKdhGk9CDfBfNU2am1VVFQ01JUFbNJCgztKlgP8u7TcXWpL5zqw3BuLbcxAneOnywCZUqFaY0wDqPTvq3xYoVQUDEc0GY2sSLD6Yq5xCsod1qEf1v9d8XPC1A1K9BOmvUfkrFj/SPrgNS8LcOehQVXgsSWIGwJgkSd474OvVMekfn8/bEVFbgdp/bFtaf6/7/AHwGT+MMnUq5vUY5nFMR0UGjT+o1VdX+Y4r5zhT0azukQqu8tGmLhgxJAgG/X4bYc+J5bVnUSADPnAnbSPu5/M1KDL9ScVeIofPZxrQQ4I1AQwUAMEO4DEXBgXOAQK9NhUmpzMwmSZk9ieo+VsHfDrVlBNJ0EwfSC3q5hcASQSASRvvEx6zmQqVJZlUsyMyBzzFU0yTI9YHKSBBaYPULvB+K1KNSTEDlKkC4O4vPT98BpeaViFcDQakliHPqUNclFCKzE6RqUlguki2BGYNVVUNygjRE3UCCguQBa1tmiJ04OZbLIKRr1B5tFaekVNTFuZgzTJiA1xIkHVJkkmjxWmGGuoA2hWLtTJOhpgiGUWOq57nqbgFfPKT1mfbc32udwBH8tumNC8NV/PyyFrkCDI3jr7g7z74EcJAICkQTO0gk3MTYXKb9AOzYMcMqFWAmQRvvuTp6W2nSZjUIPQAx+G6vIUaORyJMbGG69JPft7YyzNUKdOrUokaqa1DTIYEiFZlM9/TvBxoeTYpUqCT8DQJP8SmwMnpsDt3jC54r8P1GepWRCeY1bMAdUDUQOxIIm3sIOAoVvD+UenzUFClYVwNLJtBkWYHaD3nGVVwNRCkssnSe4m1u+NPocZHlmn5TtUZVAeBAWw2n1CQRPbucL9Xwvl15hUcLf+ZZG4kgXG9zeRgE47C2Nz8Lp5WRowpJTLKWXXdw6/CpkKQGN7YyitSVA1jIkQN/7TjR6OY15IT5RLDToYkErpCldUxpZJUAkCy7b4D4KmrLUqlUNUphXp3eHAAZRJ3UlLgX1EN7DFaijRME+WwnVc2hQJgTCz0H12PzJ1lanXbWilDqVCpi6ySvaeXcSTBkYs06TBtBJAcDXfTcz6QbnbTt0bAVuI5V66GDfSXWRYaQYDQOhCgSe4tGARrNSKVVVQtMhGBsxUDqSABINu5AvF8MFIqKjy/LqKkmwgEGYIt3MxHNa2KnEuH6jp1ex6LUEHkJiNwVBHSJmcBfzOZDU9SkEFZBGx7YFZHOitRKsxdo09SZDBVvuTfYd5+QfhGe8p/uznkYkA/wMb/VT3vBg9Tj01Vsoap02MMpM7g7b/ELfXAL9ejJYxJUghR1AgfWCD+WHLhPil6VJA7lgsiWk+k7kgb7b4CZ/QEYr1LFbgDcx+m0DpiCjpKKGBJ0gAggQQdh3Y3/ADwGgnxOrUqikDUUKkTuGix/luD9MDfv5IQT6DPueVli+x5pn22wGqaCKzqvpFKnzEyNMekHqdMREx+WK1HOdD/2wEXHuD1qpBQqQJhWJETe39OmPOVzFRFNUjWE006lICGVKahFYdCeUkxa/SMEE4iBysJ9xscU83VZaqVlY6WHlOReBuGjax/rgC2UWlVGuk0iJj54aPCdAK89IBJ7CYUfVv0XCRlaNenW0sqBZl6iKBK7lgR1IFh3gYdvD2bIaDY1GBYdBHpA/wAIt9MBnn2gZU0s/mE0gKamtAI9LqrCOvf9YwuY0r7YuGnzKNdfjU0m+dMysdZK1H/0YzdVwEePuPsexx2A1HMVFbkZSNAMGQKlz6SGlVFyfTY6ZPchw2uK2XvuBBxNXpjyxpZQuqYKnbpYA7C8yTJ6CJhyJdKgDqVDgC6FSSRM/KbDr7nAe+GJNMJChQVTm9TSzSA0bjSTHYjYtdW4vVqrFYkaqbLcxclQZiTI2kjq3vhizCha0OSKbbgb6thE2uYB9jI2wI8VUgdYUCGXWrbE6RAUAQIAJvAmBgEfiWcNV3qMACzgkDYWjDZ9nOVVmNUEGIQe0mSPnAX8zhG1WMd/741P7NsvGVRovUd3P0Plj/04BuQkVAOhDEn5FbfWT+WCNM4pp6/pOLaCZ+WAD8Tyo86jU2ljSb5OOU/5SD+Zws0GPnKfNAfzaqy4JDQoBVSAQAp3JjtuThq8S1dGXarEim1N7dtQU/ox/LCllkU09LMwXzApUljrDqE1GAIBIIgtGpZkicB5zeXC0X1tVXYoDEuASSwAHKSKgQqTMAdjChxnh+moSqFUGknuCbEg7FSdmFoKnD9SzC1UZhqeoKeqi1NyrCk5Gm5AClrqe2w3OO4tlQ6CtVWmSGgkswXyHhTIsxMG7adNiQDsAi8L128mkKQflDMOX8NyrAaSx5abD1DuSQTN8W8+nMecg1oH8WkHQHVgsAXYEk3Hq6GKPhQaKNSCyV0mkms6ZX10wdwDpctN2gm1sEdKqwouCgVg5dHZoBlixPwozzAts2oW1EAHC6pDorqFcepTFjEMpOk2EaZ6AN2wzUm5mvN4lrGZLGYtMKrAED1GDeMLWb1rmAzganhrXDXKTEiNWjURGxfaYBulV1UywM/ib/MLeAYMkpAJHKRcnAMb04YliIKwesEEEHbtqH+bE+WbUrDV6VQQAIElgWMST6SImwHzwDzrzVRnDFShAImNQg/QRNz3wV4PXLM6bAAGb8smwie0iO4J64DP+KcDpK9QU+RkaU0wJuH+EbXAv+2IMvkQVuDqHxEzEczWJGg37D9cDvtD46wzzihVZdA0VCjQrNJkEbEAEA+8jpgJU8U1zOjQkzqIWSSdzLkxgO4kw8xxNiSb2Am5/UxbGoGiVo0EYsaQNNCyIIPLygkmVjvvCL0aMZJSzZZlZzcMssACYBHNpsCesWkjGp+Jc2n3IOFLAeSfVyzIWSNwsGYm220jAUaBeK/mazJQI0fht61uQInT1sTEDlGL1KkYYQAyAKSzGebSYAvBttE9LEwQnDamtXqiBq0m7aiSLENFpFr7Htckka8XJbUKpOsHtJEwTcAsRJkC+22AsUKpKaNMspBhY2kDURME3jubASSQa7gNTCANqViJEkmLzNyZDC2xJv2xaet5S2cN2UD5g807gzteNNgcRLmAhqi7SRDJYrIuEBB2iR87+wKOcUHM5cKSRO4uTfe38wt9PbFridIV8plnp3DUxbe4GlgZ6hgRj1mxBQFLipTZgWkQZTobA9hPQ4oUc3SoUBRWo5NJ2lGsdRUKVBUQUkFwT3AwA/OVhoCspVwgna2/fqD13v7YK5GgadHznBGpkgR2nm3tY9bXWInCzVqllG0mZ/M2B/3thzy/l1sui6OhJYRqsI0k6YuNIme31CPLFHr1VmAuiUYyI0HUZvLSYmbSSNsUeJ5HQEMAFnIKySVAViLmdys7+0YsZAqczX1+oFFuSAAE0MTEgwbQSfn1xX45UICvUA1S4lbh+UATezRc7WI+WAEpmG1lAJAG5MnYfniwld12MTvBxR4PRLPbtOD9HIdWg+2A98Meo13uIgT/AFHy74aeFZmHDsLapPywFomLbdMEckevb9sBe+0UeZw8VF3oZhH+hDIf+Z1/LGW1SG5o3v8AX9sa+wFbJ5ijN2pVBJ7wSD9CBjIqdKwE7wdu+Ar6Bj5i2cp7jHYDVOLZxwGBBdYZLk6DAho0/EToaB1E32x5r5ldSgMfWqhJmOcy3INMFtIixmD1GOz9YeaUC6GkR8S78w5vTYxyiCJg4+Z6sQOWGKIHUAHn0Nq0gm5JdS0zB9hEBJxk216dQEmPof8Av02xBx1pNNtTQygMesEyFJDHmjl+QjY4myQasqN5R8t7AuReYW41TuW1G2nUDIF8S8ToIaNQoQbfECvoYGFkknqP5RNhuQxrMUtKsOxj8jjZvA1GMplx2op+bSx/VsZBxlQKlZRfnaPzJxt3hejFCn8o/Iaf2wBKPxP8v74u0TafywPqDmnvb+k4t5YwCMBW42p+71YjVErMxqBBWY6SB/1wn8PHMtI8hdVXzFUq6FTUUkkWAkKFKmebtcN/H2Iy9YzEU2P5Amdx0HthVWiyg+k6y9Kn5mr8Qs06eUsVTTqWZUjlEmcAQXMuawTUqjmRZBXzYUEsCAV0ggyLTItIgS0EI5WWrURtNOG9J3YVjoDMsgXBU76iTcisaAIVajjSrlCuphKsy6A1wZ0jUbgSATIMmxmK7VUZAS3K/laZDPp06lbSoMzA09ZBkxqwAlsmUzEuQqnWbL6Fg6HDn/g1gSWtAggg7KLHEmOhiL+XNJ6joW1ADSCEKw41sJF5hjykANbfMMEdSwfzGfWCwDIAoLFCYLBVIIAl4YzeVxUrnQ7GkT5QUOgcyrxKBJqHlAJteCWaTA04Ad4gpotQBW1mSQB8KtyhAQdgyEAjYfLEaOwUSxgyJMjr+Z1H4Zi352+KUlagjIKhVnfWCxI1ghW5WkkyrJAsBqOwMw1EOhDE7yRteTFhOxJ9MEaOpGAZhQLMFJidLWne8dBMEQDAmIJ3wW4VlvLfQGUFhcj4mDC4HS82vB1DpilTICUWsdj3HQmQDFlvA3JmDGKH2hI33DMMCQyUww5iSCHSbkkagAQSDJIJm+AxfxHU1ZzNN3zFY/nUY4HHHasfDgPQqR+d8NeW4yp4ccsdAIrI6kqdegkM0NEEBgRpLCxwo4vFfwgfbAPXhIroWq4ADOxJAhZERZBe6kmLwBvvgxQpAUqdM02DVBrvEg+pvkon8p/isH4blvLyijVBWkGsNncKIv1lpnt8jJY1p0MmpnBMgkwdM2M7iFHaffoHt3JBTy1Y6iYPYSsj35liN9gbiB+arqfM/ihGnYwA0z13kRBvMxvghn0anzkiSTMiIkEEXNzvDbkq2+5o5euVrPqAPmrTICkAnmdQLEACVaZvv74AYqK9VQNROnUxJvIXVNzvIg9Til48yKB6FWkBFSmdcdHQib+6svyFpMTgtlaRau+mnalqJjYaQBuvum/ce96/i2gDlQNXor6riIDo4t0HMq8tumAT85RISmY9U/pFvbfDxwtlFCmjKAKs6JECSBcsLrMgRH1jZP4kwKU1J9LRaRAIvvfcf9emGPhHE5oyZ5AxZbQQRYz3U9J6YCt4c5vvDRDF2bXHpGqbXHQzil4rUhkUloVSBqM7HmPymAIkYm8KERpZiHNRSBcqYHN0I2JF+sYJ1eGFnXMACoUqCqaVyXQsDAJkXgsNgLC2AA+H69NAxZ1DEjcxYf8Ac4MjModqiH/MuFfitIJXrKt1FRo32JkC97Axftitp74B0FdB8af6h/fE9HjFBJ1VU7wDqP5LOEYLj6BgHTiXi9PKenlw4Z10s7DSACCDpG5aLXgCZvhT1SdhiNUYAMQdLSAe8RMd4tj0uAv06lhf9/1x2IRUHXfHzAadVepTqAsGKpEKTuNJI6ggaQ7WPbHZQCqKgQKSYsWA0hVGxLSVDKBB7z8UmXNIaZaASQDKrGkaQJPKSdRJQwR0fsI9cGV9OlYcjUSqpq1BjpJM7SBNogMJg7BU8P8AqqhjIpsIm6MkSEOwNpMH1SREYL5mg9WmVBLKQCxPQwGLR2IEibtpFjgBmKr0a/meXFzQcdIafhuBeZIB+HsBhhdRVDLqCkEAkqLMxNiQLKBde21+gY3nUnPaYHNUQwNhIU/l7Y23w834SDsP+uMz4jw0HijuoIQU/MWe5lBaLbNbpGND8KVZpC9x/cjAE8xZh8zi1l+v0/fFXOG4xPk2t+X74CLjCg0KwaI8t5mIiCduvywqZIP5ehpPmDQeS1MnUwciZGqZgwCysF74cc0mpKi/xKwvtcEYT8rk6QpS9OVrR5Og8z/GZlgNRqAQRa6ggC5C/lNFPXSKgsHALrqIUkD8aoGYqrGLMIAYExyziTN1SoNMOSFC1XqhJ1Sbo+kqCWUgSSGgyTs2PmZqOpSsUFMlSHJWSrMNKhVAJMOqyIEAAg2IM1E+SsPURabosBWadR0lgCblDuJggHAVBompVTSTS1uaboA5qadxbUCAwQ6d7/FOKWeGuodRUWLaHpkBEZSzIysY1nSCSDPWTIAmpahooABdLt5QLkMyhV0sACQVVy6mnJNzp21Yh4wWd6ZYaqjoitpIApurXhiN7m252IUxgJKdTzKLo9TQSFbRDIVY8wWSQNbvBBIJgttsvrN0/wAFSbEaRY2FjtMxuR09QB2xJlzrFGo34jHkYKCV1LqBKlhI5tnAlQIMaiRBnas0wYIMp6gA4meU9VBPzurAxYkDtOoTRoGT6R3/ADEAz3gzsogSDiTxDQ8zJ5lQQC2XqqLz/wCWbbAn0mO4E4qZRv8Aw1L8rEC8Wm3qiI39CzEYKzrQCxVhG9iGU/zbRMeykdcB+a1jfH1jOLAyBHL/AA2PzFj+uPn3RsBWjBHLp5tNlLhTEAWEmLST0ntiIZBv9/8AfFrI8KJqU/8AGpInsQT8rdcA6sQopELKpZp7iQs9DuD35cEKNRGqE6NQa6HVE7y1p6qSdU9Zm+KT5ou0EomlrO02IJctpJAgk+1t74v0aVkrK+ohu0fCRf3Fhfae98B84gCEdWQgySoYmFmTYA8xnr1vtqkU85m9L1HLtrWjSBBsPVUIDEjfmPv+93OhwqVCSRBazRp6xI2EkqG6ERsAcUfvFVq9dVAB8umQDcBRHLINun5T0sFbg9Ys9ROUlyCSSRBjfeYDGQL7deveKaSHLtoZjDU5BiRDgEGACCB0M79MV+HElCAhOiSTHXoNvcz1kCx6EeKU1amxSNGjnnoxU2B36E2BiN+mATeO1w+hlHpbTERcCR1JvPfpi5layLlKpFmKDa/qaCT2vEfLpgRnTflJjXMT1hrj88Xa9YfdYESzqSIgiJ3PWf22wFrgWgLqYAtrOkHVBgKb6TbrG8yMMvCWhmqFQdIJRlIgiITVexgg7bdJ2CeHEYUASs/iNpsDp5Tf25h+nywZy4CrpZ2VIliRMzBkEzp2PKJ36HAKfiwL97qMpBDhXsI+ELcd5WT88CRgx4qoBalMiSGpiT0JDNIFztI+WA4wH2MfQO2PgXHqffAFuIVP/B5RSAYfMQeoUskr9WDH5j3wNUdRt/TBrja6aGVU7ikZ+rk4DAxcYCcN/N+n/XHY65vb8sdgNUqUZZWDhKmmNMFTLBtRLM07Nf5xvE0aWf0rSLISygHUSAx07DmBXSJYA6Z+QFiAFTUmpgDuZIi2tpaAZG0e30gWlRYemuoSrEH1arKYkQbHUDaOp2bAFqtJagqKxIFRVVY0llYkXjZiOSCDPU3x3CM2rU2lFV6bGm8FQC1wTcgemYAvEyYMYusahbUjEhqb04iBKlFGlTeNzNuvWcBhqNYamCArTk2u3MbBZ1MRfvuOuAh45Qiu9Xo4gEWAA2ETy+rYxgl4UfcYg8Q11pKarLKELIESdXXSTKiYNxuxg4D+H+OUEqtLlEIkFxHzEidsA95gz+WJeHNIP0/pgK/iTJ//AHdGB11Ef1GCnAnFRNdMh0YnSy3BHcEb7YCzmakLUPZSfyBOF3hQsimkxV2ZVVktSKqOtpDRyvy7kYNcTfSlWSFOgwCQCSQQAJ3JMDAavQISKXmfdkRdJpkF5B2Eg8sETuBpEfEpCbJq9HcejlWgATq1MxtqIZqhCvMTqABAPWvnqI0hwVYuXZdSBjT5S0Lqt0veZHsZsvlkZmdVUpSKmtJ0srUzKqugqqaII95EyBarTzah1KFKdLzIvqLM7qCYADaYsIMbHYYCavVY02Vxq82aesAnyhEc9goCkQSSASQRa4DcdQIxSBdQQwBXnawZp+IlWMAxawEEgo1BF/EbnoqWXzAzEzU5XUBW/wCELQJ1AhjLHaLiFE1aBTSoKiNCuCWEHQrFWNjvJKxBsdUgPHAqxahoqUgKfP5jALTGmJECxcEgyxjmG5FsC/EniDLUyaRqsCDqACMbEWOoKRJE2mJJnrgnkKzvRDB7uNP4YVgplT5jekFQV0aSTqne5nOvtARfvz6W1KUQg9AL2AgAKOgGA0Sh4jyqZGi75qmLelSWcTO6pLDbqOXSZgsMWE8eZJVBR6tQiSv4JE37sBE2Jki6rvjFAow+cK4YhoUtW5pqSPcqD0+eAX8yxZ3IJAZmIBNwCSQDHUC2PApHvPzOGh+D0+n9cRvwRYs0YBf8uO3ywR4PSPmLYwJYwDsBJNpnElTg7jYSMeBRqIdmX3Ez+YwBBpqgKicy62JI6sYUAnpc9piT1wc4XTQrDsdJJgEMoVrkkGdM7bxv1wqU2IMyZF+v+zhhp5t3RSzTEHYDpAsIHU2gi5wE+VpeY25ZVBMC5b1EBJOxIMG3qtgFlqh8+rDfiMNMDmMFioUwOUkWvGxGJuLcaRKhepqJa1ge0GNJESPeb+wgBluOprqcrKrvKgAEC5ifim9/p8sAxcMDpU0Ali0FyVICm9ySJ0x8tzFxabiWVFMAMxLtAslrwDff0nrseW5xURgNyxeCvq5QL3tc79e5nfHqvVcstRTzAyZiO3w9CPnBJO+AT80ZRYAOh4OnrIgH5mI/04k4mYpUx11MG99O1txv+fyw0hRewIYzEe89u/WP6YTuJVKr1HFRixpkrJ6AGBsNza/W2AOcLKLQBaSH1UwVNrtIkexn8wMEauVPmiprgTtc6lUaSd4gyFIt1OFfw0gNYggXpsNt7rj0vG6pgnQSuxKkGJmDpYAi+3bAEvGWmaJW1nBXVqidJW9xt27DC9gjns/UzCszhBo0mVWDc6YJJM+r9MDhgPUY9IYIJ2BH9ceBialR1MFncgfmYwDD4tVV8kK0xTAPzvPyv0wvg4I8arVncNXcu8AajEwLAGNyO/tgfGA+lj3GOxxx2A2DiVNVRKoUamp0zBuBOowB2GgATNpwJ4kWp1aiq7QXFpj1kkxAEXMxtYTOPuOwB/hjB3ptpCE1jS5JFvVO8zLN7X2wD4lmSDqgFleQTM2fTpsbrA274+Y7AVeMufurruCIv7HWD85GEdTfHY7ASVRaMfMrWZVChmANyAxAn5AxjsdgLFOx1/EIIPYg2xouRqajmaUAU0ytKqqqIAZ0YsLbKSuwjc+0djsBazYCDLBQAHZkYQLqtgO+wF97Yo8LmpTprqZfNaixZDDL5jU6hVOiqrVH0gC09cdjsBKW0vlECqEq0TUdNI0k6NcaRYCV2Hc+0RVlBzLyBCzVWJWG6tKwTIJBk9TsSTjsdgBOR4k+WVjTgnRfVJBCggDSCFEAAcoBPWcZjmuINXfzWVVJgELMWt8RJ/XHY7AeX2ONMaxgD2/bHY7ASq1sfdVpx2OwHI03gT7YmpP/AEx2OwE5y6ndQfngeBBcAWkjHY7AKPiz1KPf9sC+G0gatIHY1aYPy1DHY7AaK/Dkk774j+6L747HYCNqQjCLxn/5jMDtB/Ly9++/9MdjsB68NNFcf4H/APTP7YG0jy/QY7HYA5wegDlc2T0CH/SGYfrgODjsdgPQx7Q3GOx2AN+KLVBH8P7nAdmtj5jsB7VjjsdjsB//2Q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s://imgsa.baidu.com/forum/w%3D580/sign=91e653ab0dd79123e0e0947c9d355917/97aa523d269759ee660b6368b3fb43166c22df8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79" y="2139702"/>
            <a:ext cx="336811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sa.baidu.com/forum/w%3D580/sign=159ae6d0ac4bd11304cdb73a6aaea488/624f4234970a304ef810a259d0c8a786c9175c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802" y="289641"/>
            <a:ext cx="2818619" cy="210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sa.baidu.com/forum/w%3D580/sign=fd8aac86b17eca80120539efa1229712/6853928fa0ec08fa1ea6190258ee3d6d54fbda4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607586"/>
            <a:ext cx="2952328" cy="220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2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990434" y="1228759"/>
              <a:ext cx="286210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Chine et la Corée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1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3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data:image/jpeg;base64,/9j/4AAQSkZJRgABAQAAAQABAAD/2wCEAAkGBxAQEBAQEBAQEBAQGBYVGBgYGBsbGxUWICUiKyAdHx8kKDQsJCYxJx8fLT0tMTU3ODA4Iys/RD84QzQ5ODcBCgoKBQUFDgUFDisZExkrKysrKysrKysrKysrKysrKysrKysrKysrKysrKysrKysrKysrKysrKysrKysrKysrK//AABEIALwA+gMBIgACEQEDEQH/xAAbAAACAwEBAQAAAAAAAAAAAAADBAIFBgcBAP/EADsQAAECBAQEBAYBAwMEAwEAAAECEQADITEEEkFRBSJhcQYTgZEyobHB0fBCUuHxBxQjYnKCkhYzQxX/xAAUAQEAAAAAAAAAAAAAAAAAAAAA/8QAFBEBAAAAAAAAAAAAAAAAAAAAAP/aAAwDAQACEQMRAD8AUSvnpuH7wxJUtswH68V6C6zWx71iywaVFI3vAHlrJ2iSJJcUqC9N4YkySGNHMGEgMbl+1YAIJSQ3+IMmYp8z0+8ElSwIIZCWBAd/RoD1Mw+u1aQ1ImpWlTgAp9H2gKgAlgeb7wTCpq5UwNIBmRKISoqck22ieGORlKpo356RAHNqcotXWBpkZi1i59B1gLJGLCuRL5mNdzBpYuK8orW8I8PKUks+UGhNSdzFhLXTMBXQbwHyyVJDuAX/AFoklbDTUs14+lliUkuqhOyYR4jxBEtBKzkFa6qbYfeAZwqGSSdal4mvEpTp/eMzivEyWaSGdqq09NYrZ3EStQK5yknYbdIDZ4fHJ1ZIBg54vIFPMQ59CPWMeSkIKyqdmUQGUtgetIpeIcQZsvnAhxQghvWA6cjFpbMWYuHekQXiEmzPdi/u0cpwvG50okiYoPYEUb0jS8A8Ty5vJNKEqa4LZjAbSUpRTQg72tESobJLX/zCeBnBTqQoKFuw2hpCDpZyGu8ALEIo4qDsdTHqUlgaKIo2rwdSRVwAzfo6xNIfZT9YAEvhyDLKlsQXJejDYwnipQDpSz01NekWKiqouPYesLlABDXFzv0gK44YqJKlAIAp94TRIUApQLkB60rvFzxCVy5QGBv3+8Ky5ZOUOQ5tAV0jDEkWUSHIhnFSABlSDX2A3iylIS6hUtroBBVS3LgCwpf2gKFeDKAAgHOxY/0jaKxUua5or5RoMQGca3Ov+IrFrqaqv0gMfhpVTqTX9+UWmCoGpq8L4bLnU/Tp6Q9KkAE0gH5CSzmvpYwxLldniOFAAckvBVkksGD17CAihLmjtXtHk81p2vpB0JD0on9rEFJGboW9hASlIATVqV2eCokksTq57iCIk5vifoOkNpQCB0brALyZVCWYFvQ7waTJADH+X68GVQMkUD0jy0B7LlZjblHodIDxvHKw8vOEpVMcDKae8OzZqZMozZimSkE6XjnviHxWualWTKlCqgUKlDfpAXfEfF8mRIQpPOuYAtj/ABf+qOf8U4+qYsKVMJJoA1ANGhPjE0NnFUKqHa5vFMPiepbZ7QGgRjyopZTk2ca/cxqeCyBMZOdAUa2ck+5jD4deUvlQBcFSXIjWcLxCcqVFwogCrJI1oBb5QD3GsFLlEiYQ7PlNDXuf8xjsTOS6spIct6e0a6fiBpJlnVlJzKPVyYoZ2EmkhSJRyqOu/wBoCrl+YbGg2tE0TspBDKH8qfOkM4nDzAQCkAm4DEkR7g8OvM3lhl8oFtYC6krm4cJX5xctV6HrGo8OeJkzAlM/kUCwVoo+loz2JQnypUpaPhdRqxJ6fKKheHMpSQWylLv0NNNYDtAWMrghi1Y8RKau3vGG8JeJ8yUyJtWBynUizekbh7FJBpb8wEcw93q8RwyVAuWANvtHy0gqe4pRhSGJcsF2ar/2gEMVMFXcUIpSm0QknKW1a7UHSJ8RQEh2ci5P4gkiUoj4QWsRoDoYBdUxAJAFTWH8PJQlJUK012rFd5TL5coUaXizUggZaN9ICnSjM6qJdx6RRrlpc8yb9I0M5OVASQS5J0NIo1YYEk5E16QFEUjmDa060j3CLUKaj5wUpNTua0eJSUAcxNDYbmAsJU3QG312hhAOhqYRk4cpFHKlX9dYsMGhwXNRR9oA0tFtrWu8eqBUpqcrP22gk1WUUavyieHkhsxqo6faAJhUnS9YYIylv5Ut9oGhZDM1WeBoW6gH3Jr9IA60qBqGLWOgj5NGqG0D3MeYgkkObbwNRYPQMCWgMz4y4mphLzMFFiA1elv14xPEpoBYhlKBSAP4pi18R44zp+ZkgJoxJd9SYz/Fp7qzkOpVB09NtYBRSwtK5Z+JPOg7Bqj1hPAzk5gKrVoE7xFRN2cm9K/v0jS+DOBZs04oYmgegMAXg/h1eIIIetwGIbaOgcE8EypJCpgzr62EaPw9wdMqWkMHFS0XCJTUZ3gKXCcDQHcOLMzU6xP/APiSnBACWP8AEPF4iUB0guUNSAzWI8PSXfKl66B376RV47gCUjkQGFgGL7msbYyXL7/SBYjDO+UkQHMuKYCV8LZCdXZvSMzxRBISoZiopL6AkFj20MdP4tg0r5Sl79wdxGC4rKXLcDMpObOlQFUqYj1TcEHSAocPOMtlBOUCmtDHR/BvFxMeUtTFncmhH5jmmMBQsOksbpDkPsIc4HxEyZyXqk2qzDSA7CSaglzSwuIcw6BlNakbxWYTFJWEKcB/q0WiUcgd3+8BXzku5qxqNn/MT4ag5aqLJf8ATBJwOWrkjQaROQkgUq9SNzAV+IkELSUvzGneHZxIB5XZ9dYHMlDO6nAue8eoAKFLcUcX06wCuJIVLBLg7O0VGUdfaLWZNVUlwkACu3T5RXrw63PMfeAzAmnMTcOQWEEDKVqGoK6Qt5oOdtPrB8EGofhua6QFvJmHmtWie0OS0CWGu1X3ML4KTXzWDiib2sTHq52dWVGlHFoA+GGY51WskQyQR007wBRCdA+giJW2+Y0gDg1YVbWzq2ictBSQ1Xc7RGTKypJNWDm94kiZVyz2bptAEqQ9hQimkVXGsQPLmJJKTV67iwi0JCbl/wAxQeJkf8JLuokN3JEBgOITWVlGterRTzZoJyipBBJtQ7Qzjp5M5Sq8oAYelorVSmZnOb5fvzgLXA8Oz8yyUuwG5H7rHVOAYDkSV2oGcWEYDwxKzLRLObOQ9TRzrHQxxFMhkBGctStyB+1gNnhS9BQfWHEh9bfSOdr8S4oqSmVLc/yFaerRY4fxVPBHmSFBNQSEm+ggNm8fBXzilkcXTNLpcACr0Y7QzLxqRc1BALWcwFpEJyg3zigxni2RLVkDqXsLj8xVTfGjko/28xKnIr9Tt94DQYtTuQCXarXjL+IeDJWM4T8ILpFDX4vzDSfEAyOp8wukhqbjf7Q6pPnBypkkOOtLQHNSgoIlqDgfAs76Pv8A5inmSRzkApKbD3pGm4mnMVytwVIJLNW3SsUeJLgLLsoZSNrOPeA2XgziPmSQCXUkBQ3UAbRu5ii4TQZg+4aOT+E1+TNlMoEEkO90nfbSOnoWpXNozDQtARmjMpDlgHLC2vyg8lRAAfeFpYLZtCQ3bWGkoUkWBd69ICE8E/P3+8BMkMkV5eYhqk9fxHiZhPmFVUhiAQzMK9/tDcqUCHqSa9CTAVk+Ywb4gXvSK9UtIJDJp/1GGpszPMLJdKXHcxXKkrJJpXoIDLpQ1HoIPJQKh2eCgAkqdi/ygcmpfWrXu8BZqPLlBp9qQfDpCRRgXe8Cw6Tcppvu0EBzlrDXd9oDxK3dZJyh9LijNDmHlH41E5jVv6UnSPMPIKzmPwJ+EbneDlemp6fOAnMWG7fWPk0TXM5cnq+kQlkEg7fWJkgm9q9+sAWTLDOblqbRkvFWKEtZJPKAC2ii1vpGsSs6avGD8VLK5ocHKHV7WHd4DBY4KC06GY5rolzt1PygchDKe5JfudPSDKmhU2eoiiQw6MLQvgElSwKtQQG98FYIf/dXMxBamka3DSkIdczKm3Mant/iKfwVLySTclyGHpQGNgeHS1KCiCVUuaQFHi/GmDRlQfOUSCQPLIzAFiQTAzxREz/kw/KzBQBLl9WP1j7jnhGSqcmeRMcEltib+kSOBlLWlLql5QAAA7N9oCxwBqQASDX12hfiS5qXYAD3OtYuuHYIIZT3gfG8MVLS1B01f7wFJwYSkupa0kCrgVSfW3eL3A8Z4caJxUkmo+JwD1isw3AsylhReWpKglKXZEy2c7nbaKTAeB52GnrnzJwmVdkpy5na4FGgNhPwcpZCwUqAergv6iDyZRCSAQ4B05bRUcLwCkrCpayxqRlLEdtI0ypeUMoFi43r23gOW+NpTKzKcF2Kb1Ncwihw60l5bA0IJs53f2jW+N0OjLmDkFIAFSRGLwaP+WWBQhJFbEjWALwDGhOZCQOVRNdQ8dg4JPEyUlYN6Anb7xxFOICcUsUZVLfy6iOqeFJqglIDM5NDprAaFSU5wGGujN1iahlDuQx31guJUAc1A1HhQq1LsSx6iAjIQT/L4n1sIliZ4lS1r+IsWAqSftAlrGUKykhzozDtAJpDHlCrBNwGtb8QCmFmBA5nzEkk1Z7x7kSa8td3iOKmgTEIAAVQFtSbtDXln+tP/tAZGaBlJPvAOHlyBW9ukHmqOVj9IVw8wjlSSXr6QFxicVlGVJdRp2G8M8NkEAldUnRoppMqoYMCQa1aL3DzsqHUWb9trAMT5oRWtmb1gUvrUqvsIXnzVKUD/EaUEFlk0rfSAO4sO7QSWCpz0+UCQQfW8MJN2Zg4beAn5iQG3DfmOcccUc5Xooqvs4Ab5xvpyiz5dCdXsY55xqaCUMCn4rvYG8Blsv8AxTlE3UR8zQx9wxSQUDlqHbrcQabyoKQCy2UevM0G4RhwpsrDISkOdGvAdA8DLSpATWtm2josmQCHv+Y514SlZUAUDhgTWlY3/C8W6cpLkfSAJOk6EDX2gMnDpS6mDmgh2atjRv7QjjNw7ijdd4AxmAkJDBrh/lC/Fpnw7MOVukMIkAKClKZI9oQ8RTQMqgoFqACsAbhKnQnlOVQJJNCDtFgmUlXX8Rm+G4/y1pQs0XQdDtGiw3NzWF/SAYk4VCWYR5j1gILvrbtvBDMFqRRcYxwrYgOPTWkBiPFChMSaaq2p2jDcPxZE0El8ri+n5jZ8YmkpNWzfDSp/HrGKCSggkBwWbckQEMeD5rpId2aOreB5maXUuOUEHbSuscpxRJCVf0t7/pEdF/04mlUpebIGJD7s34gN3ip4GZm6WqDHk0shgGSzGlSYS8wzFMA5B9xvDM0ncEpDNQbQCuIJCaBKixSMxPrBhLJQHqE0/wC49OkLoWVH4aJBSGBu9xvBppyywXroDYkwFXNy+aGJyy2L7q6/SGP97N3P/rCU0pSwLgnQbxHLN/rQOm0BQziUgB3JoG1Me4OQynLA1Ni0EmIZVal6doYkgZQ5OgeAEmcAXobW3g0lBUcyncVAvC8uVzgqDAO28NghIDMAfnAGVlG2jxOQsGvcd+0JLWbMas8NEGgBygPAMSF5no1gGhp8oHTalIWwyMrin7pDSEhmq5+kACcu2wqxvHOuL1KVgCoUp6an6x0bFIBUAzXY6Cgr0Mc548QlYS4cakUfN9LwGdno5gpTkZraMGMG4RiXWoBJBtWsLz1cqBQ8yxVy5/faE5fE/LXy1LUDM7doDpHAOI5kqStndqDb7RuOELUA+pHyH3jj/hviRWurJKuYvZw1P28dU4dNYJGYMRAadMx6G49ngXFJKvImqlh1gAgbkR5hZmelQbw6kljYQHLMfxzGkqGIw83ywqigDQNdoqcfxdafgQqYPiPxMOp6x2PELll8+X1LPFJxLhWGmSyAiWCGqGFzbtrAc4wPGFzZ0kq8xJBBOYk5QAdflHRuAY85CkEEJcVPyiiRwCWlYL0oWO/XeL/h+DRLd2UojTXvANTMaUUVRhStSP32jL4/EKWpwTlBBJO+wpFpxKYCQBRIBoKMda6RQzpu5JCX3Z7Ade8BX48hS0usISt6GpbU/t4zWPUgKULKNq6A0eGeJ8WSmYQUkKCRR9evTpGfXMUzulycxoHreA9xBPlLAepBqbAx0f8A0yWPKUanmI/8t3jnMxYCWoSoJp6l6x0j/TOUPLCnFUhTbu8BsMOllE5yVPYaDr1j7GmjCgDv1J1ESWvKTQV7MOkDmJrrmLimu+tvrAeJUBLCUm2jdKCkDnqJ5llwAL0eCIl5KM4v1I1hPHqKUEnSt/iDfWAR8vMt31HfqGi+CgKMaRnpCuYNUgmxAaH04VwDz16/3gKZaOcKt+ImhgKswv3j1EwFL7OIjIUCTt79YCTdezx8hBcOXapPXaBTFFRCUs59PWDYYG23W5gCIQBUu9BBpaH0azdN4+WdK7xNDm4Je0AWSWv2EHC7Wr3hUGr1p9e0TCLmrnraAnilggAA5g53jnPjGQTO8yuQHKotY1ZPeOiIAKnq5qXiq49wlGIBAAH8nfWA5NnJCU35x9xFXj0ZZqgQyhUdtY1fEPDy5UxQDKSDnIGhJq37pGe4rgiFBTE5nI6pFxAQ4Rici9wW60eojrnAMaJiQpwNLdo5HKwagAqx6Crbf2jVeHeNhITQqZqdoDsPC57MS1dXv0j3j3E5soJ8oBalaGKrhGOE4oU6SwPcHaL5ITMSWApoRYwGfweCxcxfmTTKINSAr4doR4rwrEmZnQmWHBoZlO4pF5jkzpRKkKSkF72HS3+YpMVj8ez5gQQ9UM4bvAVc6ZjMOjKVISCf6swIjT4DHPJlldFBgoCjCMaZc1SguYFumoSzBugi6wuJURzNlIAH8XNy/wCICxxC0KzAEnRrbRQcUnoGZRAypZlddYaxcwJAcHWujfeMV4k4mqbmTLJUlKcxpuWDQFHip4VNmKOpfsHjybOel3eAzcBOoyVKKnLAOdIteHeHps1lIQou75j7iATw6Sp7sSAG1obdKx2TwJhDLkjMGYCtn7xneEeFhJUCp1KSAX0d39Y2uGTlSEVSCxPbWAcnEAO/MaDoTEFJY+gdhYbDvBeT4mUyWbYCIrSFK5gSxNNz/aAHii1SeYhm0Gye8VWJSwCQOV3NbbRYY0l0tmar7HSAqlnKohySzMNICtwckoykpBJUWGws8WnlDdEClqHMoOB9thCCsUSSQkB9MyqQCs4cqREZbAOdfrHsxdSGAYloCZt2e2+sAUD+RYkxKUoWDPf3gExZtqbdoHJUwZySqvUnvAPFZNCBVmhmSmjQtIFRQH2pDqjpqe1IAbAnXlgqi7AksCe7/iPCilPT+8Sl3AFhSsB4JYIod69Y9WKMzANalYjjyoAJRQl+jR5KZgHJbWvvALplULtV/SK3H8ClrABQCAXHR4uQsh6uz3uBEPOAHxVNQ8ByvxDh1eeJNMqA5Glr01hjw1g5WZSVApcZkvrT6xY8ZynFTWAVlbNu+vr9IDLklXMkBQuzsQpy5pAXnC565ACqlAY2elKRsOFcTEytB1P3jMcMxSAkBawUmxJso3SYanYZssyQMq1VyhTIUn6QG/w81MxLVYx6vDIOidq3aOb/APylctWRSvLUncUh0+KRbz5QNf5JO1YC541h8r1YpBN3zVtGYxWKy1LAAAh9Rv0hTGeIkZgSszyGDJFupjM8X4jMmXo70B0gLuXO/wB0tSM4CUkBTEVJ0aLFPBkpAAQlDm71OzxzWXxBUqdnD8ugOlL7x17g+JROAmkgFTEg6Ehh6WgB4LBJChygs9WqFMHDxYysMgObJAdg1o+lg51CilBnNTTSkPYYoUlRIIe+YWG8ALBpDAl0u5DmwiwQGSXB5v0RXTAXHKyV16w8JhAq4BIAFLQBgbgOwYB2Zz9xA5awVHLmygM5c+v7aBJm60UVW27/AKI9TOD5UklgHo3SA8xZPM6gwcD8jrC01YCRsB1t++0fKCjdwBodQ7Qtj5oCAGYqYCrV3gBIU6snOUs5alW+WnaCpJYc0LIUmWrMq6aMLkl4nnP6B+YBTEtU1ff1hWXKs79e0epWRdRLF9bdoIh36e0B4R8qUpSGcMC1QKs2kCZzoG+e0HUtgBQqLBmpAFdIZ7Bvf8QyA7EjsCdNYUlg5qE5Rc7w2Vj26wHlez0a7QaWkAMf0QqJrl+3YdIl57t86/OAMtQVUdqxBR03bYsesLTsSxLsEpdy7AD8xl+IeJlVl4YAAEgrIqdzAaPjGJRKRzqCU1qo3PSMtxPxQklpKCGcZyakacv3MUE4rmEKmL8xXU6PaFxLQVKStR6JGm/eANh+ICZOUJtM7voCTu1j9YtMZImSyJkhRyhiUsSD/eKqahBPMVMsBiKmgieC4hiErZA8wBNdcw36+lRAPHGpUM/PLLVIZiYNwvieIkAgELSXOWhAPTb0hLzkl5kvlNAoUZ9xETNT/wDoyVXd9NLfpgL2fxjCzy0yXkI16dIqeIcMlfGiYlcsm4IcdCBeF0KTULAUuwIVaKxeLTKW2VbpA+K3ygD4iaokMSGLOBc09u0QCQSDzEAsz163hibxCUtJUp86fhVUF2sdDFdiccxyIYlmrZI36wHi8J5i/iGZSlG1gevzjdeA8XnlLlFYV5boDuCU6RgkK5FZSXqX1UdSY2H+m8leWasEstso/qIuRAb3hc4qWtZKk6PoRDLOGJIch2o42/dIrMFMUGIckE2I60A+kNSpxJCr5mA0YX0FT9ICdArrUDT3hxS9zmCRe8JKmOQCkhKSa/yfTSD4lZKgFFklgEse5NNYCAWSCalSvhFgE9S0BClAZQXJItYCtKs8HM3+IYAFyTdtIX84FYBIU70G/faAZTRhUAamtyfwYXxc5JWBdr3qSfrBCQGKyCz0c06nZoRmkkkpDgM3UjWAHOmJ5uU0LMbdYU/383RBaCFGe7565mZgBDCMWgAB2al4BAJo9Q9IJID7aU6wKWp9aAAwxKUwrpAGCWAB5jv0vHmFQaqUx0ptrA5anJL00iZxLAKZwKfogGyMo0D/AEgUya7gXp0EKKnuoMXa7sIhicWEBRJoKvsIBxU82cBhFXxDjEuSkuQpYagNW+0Z/iXiVUzMiSQACed+sVsiUk65lKLlWZnPaAcxPEJuIOZTiWbJTR6WeBOpQylRAYsE1cDeGZeHq+XM9O/fcxCZgVirhIF3NW7/AGgFZyQQMrpUQKliRTX59oFh5DrAABs77DT9NYsThqbWpdxC6kZQctyR2I7QCuJKFr/kACRepO4EKLOUAsUqFlJcH1hqZKMucguMqwDSwOrw4ZATMCgcyFAjQsqAr0kKq+VQfdieouNYPKXLWMs1krtUUJa6TpDs3CZmKCQRS4tqD+1gS8Aq6QlYW56E/aAQOBCFFCFssWc0UdrVitxS1pKkzGLOCdmi1x2Ao+ZUoitcxHooRVnATVOxQWOtFKHTpAV06ZlsoMdGYNHmGVmUAQnKymrV9/oIJjsJMSGMtaQSAH/MDRLKZjoIzIASPUVftXtAe4SWS7u4fW+8a7wvx+XIZBzMmxTSuzbRlFgsE1NKt+/5g2GJTRr0rtAdUk49E3KxCSAagEV3i34dzHKoly5foPraOW8L4sZCnST0f2pGn4B4nSVc4ShRcXcF/pAbidNAWFFi+Zn09P1oIkKpNWcpNQjpFLhFlXMSBVVRd4fE1SmCCS/xPU5rVO0BKbPdJBsC9zV9oSkzzmLJSQm767/vyh5aUpBlpBBIYk/x3J37QkqYEqCQCuYshsrcqdYB6ThnSVzFBy7UFrvX9aFcbjglw4DOI9WFLdcxglJKUpNSe7f4hXiCWIygVZRZx/494CEla1SyoAAF+jM49u8TRJQQMzO1eXWD4OWlTqWGCQzO/wBqPCyppc86fb+8BWyVPYilIYcqNgw2JesV+EnqCTraLDDfQwB5A7tYae/eAT5pDuWbfSGEjkza/wCIR1rWpLaG8ADFcSlyUmbOWALgaq9IzOOx07FFRAIliyBf1PrFbMxCp+IUqbzEKWB/0gGwiyxa/KRKysSu5N2fTaADhJAAAN31r9IucJw85QSUDQB2PQQPByg4FnSC+rmLqThwU3UG2YP7QC8rDh2zAmxc2G0MJkMGSkl6XvvHyEhIJA1A7PeG5R/4wpg4r84CtmS0yvhTU1tZ9R1isxJLuAwIsKud40ypSVFLj4nJin4xNKZjDQP1en5gKjHLGXKUkL0IttAcNzcylVYAf9whuasqWhKi4OUV2JLxTcVWZU6Zl0SFevWAvsLiFFksQqgrYpgQxCETSQ7KcAggltg4p94FKJyqLksEn3gGPGZjqCq2rEV+cBZz5EuZLZKjViUksXelP0RVLwkwfCsLADsFEN9QQNjEJkxSkuSaB+8eqmKJQjMoJUWNb01gFp66ZZgUXr8Lgj/uSftCvD8TKK1ZgQGKbux3qItsLJHm5a1QFPq9KPtWI8S4dLQmUUpymbmKj7CAoJIJUQhLlIJdiX7RPyraChaNZgeHyxIKwCCybU1in4dLEyYvM5cb2rAVSzWxLfODyZjVq5I1YNsIEEOSf+pohK0oOYkdh0gN14f48Uf8ah0pYhxXv9Y10rGIKf8AhTdi4uC/SOW8MWXZ3Cr+ho0arw5OULE1UB2G0BspLKPl8ygzrUzOv3pCs5aErUpJypSnK5LVNCR1trDmEkpFg2eh/MVOJDlCjzOxY2cqb7QFh8VEIIyi5PoTCeMSor+IZaJJav8AaHZFHQKJKyn0BaIYlIDUHMFH1BgIYdDqbQAUH8joDvDH+0TqHOppX5QDCqcJo2Z39j+ImvEKBIBLAtAf/9k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data:image/jpeg;base64,/9j/4AAQSkZJRgABAQAAAQABAAD/2wCEAAkGBxMTEhUTExIWFRUWGBsXGBgYGR4dGxofHyAdHSAbHh0aICggGxslHx0dITEhJSkrLi4uHR8zODMtNygtLisBCgoKDg0NGg8NGi0lHyUwMysrNSs3LSs4Lis1Nys0Kys3KysrLSswNTcrKys0NysrKywrKzgtKysrKysrKys3K//AABEIAKQBMwMBIgACEQEDEQH/xAAcAAACAwEBAQEAAAAAAAAAAAAFBgMEBwACAQj/xABEEAACAQIEBAQDBgQEBAQHAAABAhEDIQAEEjEFIkFRBhMyYUJxgQcUI5GhwVJisdFygpLwM6Lh8SRDssIVNFNUc4OT/8QAFgEBAQEAAAAAAAAAAAAAAAAAAAIB/8QAGREBAQEAAwAAAAAAAAAAAAAAABEBAhJh/9oADAMBAAIRAxEAPwBtZzFsQVaffqcXSvID748ZpdvngKJSGH1wvcTaPof74ZMwIZfrhR8RmKb+398BFwVQGV4us/t/bDPmKUNTtEvJt3j9cJ/Cq2l6KPdWrSelrso/1hZ9h74ccy90kyAxP0wE6tcXxX8KWokfzn+gx8zfEKWXp66zLTUCIJmfYC5Y+wwt8A8Z5QRSNU05b1OpCx8x6frGAfXiAf5v2xe8Pv8AjD/C37Yio0xKCJVysQZU6pg6puLbj6Tg3wjhqUpLMr1GJkgRA/hUTYAfU9cAI8UryVD/ADD+oxlviTMMHUAnaYBj2xr3FK6jMUaTRpq1IaYPwNpW/dov3AHXEvEPC2Uq/wDEy1MmIkLpb/UsH9cBmnhAVNQNarYWRd4MgTJOwH9ekYfwintf5Y9VfCdAiFDKIj1Nt23OB+Z8GJqlKjLJLfDvGkbqTsTA6W7DAXUy6wLYkWmotH6n++B9DwzpH/FqA/ytA6DoN7b4vLwoafXVn/8AIx/fASkCNhtgRxTilBqNT8RCrKU5WE83LMjaCQZ9pxYzXAabgqz1CDa7k/ocCj4GyxJM1eZdJipBixiYkbDY9BgMbr1K6syjN1G0krIZxMGJibA7xjw1esRDV6hH+Nv741ir9mOT+E11/wD2Aj9VxBmfs6y6kaKLVB11V2Uj8jBH5YDMUV+Rg7sQdUMx3+p7T+eG/hlQPDjqZI94M/1n5zhr4b4Ny6KCcuD/AI2ZiI9iY/TF3P8ABaflRTpKrJdNIj3IAFuYSPmcBRp8OpGnT5iGK7g3Mdw37HHz/wCEEnlfe91P7WxaSr+DTIJnT0IO8dD9cURmU1CTp62WCJ+sYAjkeH00M1HDt0QXHtPU4NZWny8+/QxP0sMUeGZhBLeUVBBOoL6j2kDr327nFjjHFRl6NSuyqy01LaQ3M0fD2kmB9cBQ8T+IsnlKeqsod29FEINbe8MOVf5jbtOM8H2ghnJ/+HZUL0WCT/rAA/5MJOeztSvUerVYs7sSxJnrtJ6DYDoBjzQa/wBDgNx8J8WymapqRQSi5nkIVgdMTpbSJ32IB3t1wzrw5CU5QJPaMY3wTONSyqNTJ1ioWUbX06PyJqAfQ42DK56NZ1UwVDFVLCJiR8r7/XAZt9oHiEZfPV0y+nVIDMROkkCQo2kdz32theyvjDOi4zVTeb6SP1U/ltipT8O5mvSGYYQ1U+ZDbtqli31mY98D6eTqqwlSCNj+4n9sBt/gzjbZuiFrBPNjUCtgyzEx8JkdLECcMlbJSDP+74wdONIhOqoF5FUKskgiY9FlImegPa+NH4X9rGUqhRWWpTa2pgupfmAOeP8ALae2AdOLU4ZY6IB/XFEkDFyrnadcLUpOHRlsw2Nz+vscCvJr6iDpi8THf29u+J3lGbsBvFFNfIrPI1WEXmNSnbbfAbOeDvJYDL5mrTLCoR0ui6h6Csg7YJeIw3lVtUR1j5jacEeKUqgdPTOmtET/AAX39sO3hUPBasZel5rPUcorF7X1DUPVewIH0x2Iciv4VLb/AIVOPloWJ94x2KpV3MZhUoF3YKqyWJ6AXk4yTxZ4+r5hitBjRoqbRao/SSdx/hER1wd+1HjhWguWUEeY0u0fCt9I9yY+g98IXBOGiv5gLMpCjRAB1MQbGdhAJ+U9sGvuQ8Q5mmQVr1N55m1D8nkYZk4595y1QMIqqBrA2Mn1D2P6YRoi0R3BxYyWYKOG2VgUbsQf+oB+mAbcySfLg+9u4gj+uL54vWVSxq2UEmQLDcnbAjNMwRCsE6Zv7x264E5jiVRkZCiQwI6zf54ClxjilXMPrquWbpPwg3AAFh3OKirhhHhjVpZaoII3Mf37RgfxXhFSgbglf4otgHf7JuLBaoydb0VYqUQ9wHUmNN7SVlY+JT3xtWWoqGD6QWE80Sdu+/tj8y1zVSnlapKgUyRTMEMpDmrzE73YkRttjSvAf2hZ3NZ+lQrCh5b650IVNkZgQSx7YBi+1LPLQRa+7K9Iop+JldXA+UKZ9pxj/GPFmczT66+Yc3soOlFvsFWB/mMn3w9/b1mL5akDfUXj2ClZ/wCYfnjKR8sA5cB8e5/LkBK5qIP/ACq0uPox59uzfQ42rwp4gXPZYV1QodRVkJnSwjY9QZBBtvj83cOQvUVBuxCj69PljXPsryZpVXKFtNRYcE2mAyt89wPZjvGA0ip/v/c4gdoBJgAAkk2AAuSSTAGJqjYzr7Q+LVa9ReF5WC1WPvFSJFNSfS0WUQJabxpAu2A8eJ/tISmpXKKKpMhazT5UqYOkb1QLjUCFnYmCMI9X7Q+IawVzRvuPLpFflHlzH1nD5mMnlcuiUFpq5CBQWVddTSb+0y2uB3Y++APGvBIg1V0JFyqbR89ifoMAyeBPF1TNA066qtYbMohXETETZwAbdQCRsYbQ+MS8O8QJzuVooIC1gYB2idXzOkQW7SNsa9TqmfVgLjMcQ6jP5YhNSBMm98CeM5onL1wjQ3lVIPvpbAKnHPHOWH4dIVKoUsNQC+WRtKzBYdjbbfHzgfGKTlWGgrInWIKntF7dRc/XCBmhK09KmWkLC+qDFgOs9Plh08E8CbL1y1ZhqemV8sXABi7T11aYt+eA0ulVLL3MXOq4BPt1joMKP2qFEyJXzNbNUpgLqMWJY9ebbYbfTDRQXLU4hNELfSzARHsbDCb9o/DnzhD0aMCkD1BZ5ux0LPMQBGppOmNzGAXuF+GKbZRarqOci+qIBAC82w1G82uQJGPnDPClOs00ncUxykt6mPWF+BRteSelrk5wjjlOtlKSDTp0LTqg3hlWNJvZXiQxtsOuDaZHK5nyqdNSIEjQqrJ6qVIZCsdTMe2+AT+M01ytajTUmA6ECJYAMBMe/MYvJHtiDj3itndky7FaKSpqwJcTduYWHYAT74N+K+EpQ4vw+mAArHLzsoJ8955hzE3A2HTvat4r8GVAhNFC8P5elFkuJsxHttPa9sA71eDk1gKbAU2MBbkkdoJ0wO4AMWxm32h0KlEopspLAERBiNouLHb2PbDjwyrmCmXDaS6oAZBkkcoeVYEAhT0MzII61PH+QNdQgADaJHYMGJ39wR+uAyZcEMtQVSNbAHtEj64oLYmRBFiD3xeagTzfExGkfSf1JGA1L7P6pdzRptCBPMVYkHSYIBNwDrE7nltbZ9o06iqRpmAACTeYMyZntjIvs14p5Fek7AAMrUpPeow0/O4vGwnGwcI4mKxIKwwkntvgFjxNRPl1VaAeWR21EX/32OFat9pXnAVfuwTytVNh5kyKi6SRy2I3AMzg549rlM417VMsAB/Mr6pn5T+Yxkefqan0iIFz8/8AtgNQ4L4hU5elOhPw1GnU+wAAP/DMSLxNpx2E/I8HzjIGpFdBmJfT1M2iwmY9sdgLPi7JtUdqgJc0yAQANMc0skE2kDvOrC34XrMKzqG065EDbcx+hIHzxo1EWEjkjRvABMNEEljZSYn3AsCELj3AGylZKgYmmzxIEaGtZtwInrGAbczwDK0MvJoiq5IJJuzSbxOwA6fvgHneDAqS4UBPSi2A+m0/9cMmS4e6ialUuT0UygHta4iP1v2g4qv4b/I4BWZppp8v7Y91+GWBFxAPysMectS1IoHbBpGGkCNgBM9hGA+8CqUWpGkw01AqoIsSRIVgZsdh9cH2pUmyzJ6pUgkmb/OTN8L+R4G9WprDJTp04NR3kgBrBYEama4Cg+/TDHW4XqOlakCdIldB5QC0zJDRsAJjaCRgEHiPBK1WgXUa/IZlaIAChVYk9yTqHU7DbFj7LMwo4hl2ZgoXzNROyjynufYd8Oec4dppSzBAsmmBAMzbSl9z3F7yYnGecJ4CtetUWmV8qmJbWTFSJsuiDHYKZiLmZwBDxtXqZ+rV4gt8ureUhn4V2IUwYPUxv0xP4f8ADSVcuuunzklw2xdWgKPYSysDtBPe82ey6rkm8kQn4cElWbmbSwu0oAYB5SCTYxcm8m2uhQakygpSRWNWrBEXjSbozwFDqYEG2kQAl4V4Qp0F6NVhobpqIIETsiiSWPf5AvPheklDLNpltH/myCtUhAWZILEgWS9+WNhOFbiFepoqUylZHaKYsBUKz+IYU7RbUgtI+eC/CeOJXUZdVp02y4QikshVUqVRWVriJBggfDgAH2meL6yxlqD6C1nKesgErpDA2lhptcwdpv54XVXJk5NwyLSRQ4HL5taorM72jUqoPJUk7/IHDQfClI16eZrcz0rBABv8E9S6JH1AICgYh4lwGnmappNSJUJqJ5hDEkAI0RUMAaoeEMyTqsCzwXj6PFJl0vIBYjl2EkBjvIJtYSJuMQ8f44aNIpU0lypAAYEsdraTOib3Aja+DNHwdSpVAQKjAtAJZiFBECQ7QSTIBgwTeIU4Ffafk6bfdKNGmGq+ZoDANIDApo1AERqCnbl0g/HcM+4PxNspWNZERqmlgNQMLqiYAIMwY+RODi/aJne2X/8A5Nb8qmAnG+EVcvXejXAV0PQyCIsQ3UR19otEYplB3GAZqn2g54iPwAPakf3fBPwnnMxnTWFdh5CoabCmgBLOCIBubKS0d9M2sUPV8sbV4Ny60Mnl0KyWUO1ykmoVl9amSOYjcegDcDAJHhbi4yhNOovmAMVt6g0k031QJDayIgRPvGGjh1CouqrUpMoqn0iSy3kNe/T02wL8WcLNKu9VSgVk0slOQtZRpOgB5CtcESYaxG+Ar0HV9K1GKlhGhzF+gg79MA7OdTVCDyqA0dGO8QRbvfY74kyYXSQFksdm2gH03My0/lsdsQKiulQwNWsjSIJuey+oABtj8O15xKa5IQNsGS1m3gHkT2YiIFyZHLgPKcDoVHZ006lbSzIAHlZ5aqx+IR/EQHjq8zg3ks22XaqgTkcqaMD6MhaxPRgD3MWEANxSjVo1/MSjrqMgKU3dUZjpM/iEy67E03m8kDlJwQ4RxilmEFLNI9GqSV0VEKGoB8SFlAdwBPL2JjAJ/HuIu/Gsk1fl8lVqGBEKDUftJ9MXtfpfDdXzvmirUFNiFM09YALkA3COyqTcHoLCTOFbO0dPEQld1NVm0CsWYxRhWpmDtLTad2InbB3ieT8pS8AosLVGoHQW2IGmSrsBvtNpF1ARxP70XLI9HT5ehEDB2YnnLMFXSXlRCgaRvqPW9WKaUdVADAiQOU21A2nm3kG6wFN8Asrm0DufvCmoxZtbSulNwtoAYAqPo0gRGLWVpUxUrVWIBckkxt11MV9QEQO5ZRbAAKnBqIqNUdTdrEXuDOxsZgbjacL/ABMscw5FizmppAsJ1EwBsbT88afn+D0kyzVnLlggcE20mJjQN7bzf5HCt4a4OK/FvKrIRoU1CveFUhWjb1iextgHDKeBmFCnmlWMwia1oCNL6eZQzC/mMQea8FwIIGDvhDNhiGUMFqIGGoQRN4PY98OOVp6Rfc/p7Yz3xhwY089ROWzFTKiuKj1DTqWJTTq0UzbWwYE202YkTMgI8X5PMZvO1/KQaMuadIsWAguoOqDuBNwNoHfCt4o8NZbLKCzlnYqNE3MEajpidhv7g40nNvSyVOrmHOqD5lRmlmc8qiSIloIUdLC3XGOcR4hUr1DWqmXYQBNqajZF9gOu5MnrgCx8SEW+7UWiwNQszkDbUwiTEXx8wvF/Y47AabldQy+oIpMsoC9ZHMWubmRvBiTvEWeK0KTowYAo+gPeWMhWLx6XIu8QLgAx1ky2ZcUWKBgqLU0tAI1hAXIuAN25l3sdRnFVklgWsEpqGAIgiywCLCS8SNzNoGAC+G67BGy9QzUy7eWT/Ep5kYDoCpFvbE3FP+G3yP8ATHVRUOY1hY8ymKZghSPLMSVmGIL3JAsIGxA88UqAq47ahH0P6HAKe6KJIt0MXt2wVyNeaQ76P/bvgZlqRZBA2BJ9hMTgnlMg1SnRVN6iIvy1ACfpM/TAOnDaMZekpuHHmtG66hffbl0KD88FqlfW4VCFaNWnchWk6oFyxPuN5O1xfHKugs+nYWvA7AWvO3T274v8A4nl9Oli1MncvADHuSCR8tVhgBfjBdGVqOZOldW8mwtMmCJI6R/TC94QyVQZZFVFLQ1fSHALSYUOu5U0ydO8FbkC2D32hPpydWdipHTrt0+uBfhqtqylOihirYBypgaYbSyiQRaxLX0tZQDIUfH9IKjM1QMXdAI0mAqmQ+i/UEzHwWaxB3LOCjuixWCoGVTT0KHIKnnQqNQ59cEAX/iwB8YoujLZdF0FczpX8RmRV6AliQGYvq9wD7y20a7LUVdQpqh8n0uvmHZdJQ6dIYElQwEGCNwoSLmDpYkAtUJVXWnpFIEgDXchTJeZIBZTyoRifhlUvz1UmppAFQLDaZBvqGqGIFzqBAFwcUc5klRKlQgPTWm1JXLE+ppYMCSmnVJBIsLXknHrhueRUQPFO/lgGy6rDlWWNMNFk1Fe3QkGitmiwYliFAJIMC1hp1fCDtMzdj0kdphQrGbbbFhzXMHlHqA3glCTO9OmARPbb53B9wdx0Inpi7QqI8AwGlbHdouIgDVclQCSFsxm4wFfiOeWmpaoQFClmJWB1JLCSWDEiEF+YzJIjPshxStxDitEITSSmagpArMAKQ7tEAtMAwQFOkC4uw8Xqr59OnUBdQ2qABEgggFmBJaYYkySQx2Iw28LzdBQtghi2wmwtIO/LaYAEASQMBj/ANomZ18TzQLT5ZpoO4ApU5Fv5i2FSo+I8znmq1alZzz1GZ2vM6jqInt0H0x7Z6R61J+n9sBG7TbGq+FeNpUyaAhSyaKWnVLhQSSQCpMbTF9IFjAnJyo/7kYZPB/G1pN5VQk0WaSk9SCoIsSbsLAdBcb4DTsxQVmC/hAVE5gElKcX2JBLmDtBlVE3nCJWoVaOaC1G1LUcaWG0qBtcmwUC9yROCHGOJ1F82nlKTq2tgpbUfSkEgtzEjmPOszqucdkPES1QqVqJVqRBURbqoIBupiekCd8BYr1VWoAoJBsL83UBoB1EE+46jDXS4YtQl6g3EaRItEXIMzc7ERMfJVdXZlokqNBBABBJuGmBeLrcdLmBMufD6kqOs4DNPEHDa7V62Tp1XNOKdeh5tQxTizqtR5K2Mi/wjDZwDjlSlSomssl5UBmnUaZIMTMyF1jcwQRMTgZ9oVFkzGkSEZabSCQWLFwFEWMEduo9sB/Gedqpl1pMyAcjKqXFNg4BWdg12G029xANniunTarQzFHMeTUVWQak8xWWQQraWB0iSBYmCcTUawNI0KlSl+KpHKwIIOxGqCQDsIscZ9w7iLtTXzKmtrxO4UkwJ3P17x0x2dYFdPS9u074D7Ty1WlVamUJqmSVmTF21AEgODpMEGfrbBjw/lNedTL+phFSqSSYVJYU7iwPICes4S8+pCrF1pzbpzEfob/VicOn2ZUly9HNcQcSiL5NMCxc8rkD5ny1+ZbtgNA4iq80mEor5lRj33UfOxc9uT+LCl9ilDXWzuZEFCwUE+osWaod9hBU/OO2CHjzMPluGMrENVqn8VuhZyA35aoA6Kg7Yr/ZzmhkuEtXK81WozqD8UxTQ/4eUt8r4DRc9xijQ/4lQKTcLcsfeBJj6YHeJ6dLN5XXS56tE+dRhtJ1qDYMRbUJWD3uDjL6ueNaozPU1Oxlh+nTsLR0AwZ4FxZqTgoGiVBn0tf/AHfABvtJ4yK7pSRvw1IqlQF0lispMXlUYGNuf2wjVasXODvjPLClm6qIAqTqTTMaX5wR23iOkQLAYVa+/tgPRzJ9v9/XHYhjHYDT2Z/KRAhEnSGBGxjUD7nSbt9QQuD9FyaaEsBKKFRlYgMECgggRqZpM3vuJgABwxvM1AsWH1vvJPUkyRJ6W2wM4nkClUulRkhdtcRvBANoB+skWM4C3xrMCkFquG8wEyFAurEGY3JBMzsRHWcUk4mK6u9NGFMgiWiSyi9hMKQR16e+LaZOpnpMaUK+Wz/xC9kJ7H49zYdAAbo+HaSKVLMRJJChQL/4R9MAicPJNJ4/h/8AcMMHh16irRZFMqoFxHSIvgquSylCwVV/xEfue+PNbi9MDlZSD/CZ/UYCTiVVqzAvCgGygk3vck7xf8zj7kchUzBYJyoti3v/AAr3buemJshkDWAOtdBuNNyR2nYHoe2DuYyw8k0V5FZSnKYImetyJvfvgMu8T5xWK0EdhSprpZdXIWBIhAPhtfuSZnFvwvoJqjQxXy2ZypbVoGm2mykB1mTBnr8LUPGGTGVqIs6iylhAiBOmCCbbWucG+A5fQjBTJISoGBWQrBSDDQIJ1qLiSQoO5AVvGDS+Vb0HU4Dtqh1AUK801B0sLz27Xw60qb+WKbHywwTy9DMamsXamGUEki4VlBtEi0FF8WsqPQIpikwcFtyUi2mQV5Som0CR0kgNORq0s0jMoHnmnZQbEJHMAsjmYDa42keohb806kp0opkF4ny1QlSIim3NokAhk6lhMrIB8P4lpqGkxCgukFUJVlX4l0wVckDc3kAkNGDjZrSNZqXXWzyAw5FUkAqFhQCCAwk7TqnAbiuT01TEgkmbCbsGBut7sATYFoiAQMAcoZXdlqouYZgzBPTUkEXBk6dAU7ArEWsMWKWcvoqLpcXKnr01A7OvuPkYOKGTz6oQWYCYXpeIUGQo1Hpc+kAiJIF7jMFZgFlus9fafeSLYCHOKjEHqCCL7b/3wC8T8fWjTCmS7A6VEXiN+yyRPXtfZyreHUZDVo1GAC6wphwRBYXsRtEmdtsYx4pdnqedzMjKL6SFWSYFxYn33JPywAJt49sfXH9BiMz0x9IwEi3WOouPl1H7/Q4PeFMuXcBVDudQC6QxssloNot89gImcLytEHGt+BOEURk6VUg6yrMjxyqTUYkQTDELp7CNzawEeI5Wn93qP5amlBpGmKhZoKjUymTpIIN52DGJgYTGgsz2LOVMoSQZ3EMSZW1r7j3w38QrTTNRmKkhPL00tK1NMiYYzLDSYBjmRjYTgLQy81WLG8sTrXQFa4V4B3FM7giZF8Bbzb02l5IVWhlhhGxtcABSWPS25we8O5wPRVh1Ftvl0t0wpcUexQnkJAaFAJ6lYgASywAfqd8e/DWeZTUprcBpEx6WuYjqGn/UMAzeMqdI1KVZ11FqJCi+nVTJNyCFsKkgEHra2EziGW89VRqZpqVL6gQWZyyqvqPcj6CBvyunEM6v3chhdGDrvsZVxb+QtbYwMDsmmmPMKhadTzgpBEsFbShFoAJDiZ9A98A4cG8K0DksvQzNGlWalT8vWVvYn0t6lE3scLHHPsvPqydbSP8A6dUkgf4agBYf5gfni9wL7RssXFB1dSW0oQsyDJEwZk7wBhizXG2SrphWQiVM3buJnlcG8EXEe8BjXF+BZigAMygpzI/iVuwVgdLMd9Ig+28MXhykPu3D8tqDKc2zNEgMFapVMg/y8pBxoPiGtTq5LMXEeU0zupgxtt7EdrYzrwxkzTq5YO4KB6zqwkgFqLjSW2PN1B74Dz9teZJTLAg2LvM2mIg+5k/KD3xB4jZl4fkqCFiZpqCbGFpNqJ7Rq+mKn2vVg7ZciCNLwQwvOnp1uN+9uuPeb01KeXV4inl6ZJFruBIP0ppgBuQqUadg6zcE7sbRv23wxZPOQusHrbvPT+/0wFSlSX03wU4dTLsiqC2mWgfER0H1hfrgFTxZmZzL6b+WFojsfLGk/wDMD/sYXahJJnBnxCy/eMxpMj7xWFjadbG3YXmP74DMMB4vjsdjsBpnDczqq1IFyT9fc2FyINh398evFOUnynKB1UnWjHSGXSTBaDADKp2viOiNNVH5biTpW7NuzmBsCQt+3vg1x6jNE+0N+RB/bbAVMtxOoqqKlMKHgJpMi502gQFBBEmNsCuJZ/UzKdhGk9CDfBfNU2am1VVFQ01JUFbNJCgztKlgP8u7TcXWpL5zqw3BuLbcxAneOnywCZUqFaY0wDqPTvq3xYoVQUDEc0GY2sSLD6Yq5xCsod1qEf1v9d8XPC1A1K9BOmvUfkrFj/SPrgNS8LcOehQVXgsSWIGwJgkSd474OvVMekfn8/bEVFbgdp/bFtaf6/7/AHwGT+MMnUq5vUY5nFMR0UGjT+o1VdX+Y4r5zhT0azukQqu8tGmLhgxJAgG/X4bYc+J5bVnUSADPnAnbSPu5/M1KDL9ScVeIofPZxrQQ4I1AQwUAMEO4DEXBgXOAQK9NhUmpzMwmSZk9ieo+VsHfDrVlBNJ0EwfSC3q5hcASQSASRvvEx6zmQqVJZlUsyMyBzzFU0yTI9YHKSBBaYPULvB+K1KNSTEDlKkC4O4vPT98BpeaViFcDQakliHPqUNclFCKzE6RqUlguki2BGYNVVUNygjRE3UCCguQBa1tmiJ04OZbLIKRr1B5tFaekVNTFuZgzTJiA1xIkHVJkkmjxWmGGuoA2hWLtTJOhpgiGUWOq57nqbgFfPKT1mfbc32udwBH8tumNC8NV/PyyFrkCDI3jr7g7z74EcJAICkQTO0gk3MTYXKb9AOzYMcMqFWAmQRvvuTp6W2nSZjUIPQAx+G6vIUaORyJMbGG69JPft7YyzNUKdOrUokaqa1DTIYEiFZlM9/TvBxoeTYpUqCT8DQJP8SmwMnpsDt3jC54r8P1GepWRCeY1bMAdUDUQOxIIm3sIOAoVvD+UenzUFClYVwNLJtBkWYHaD3nGVVwNRCkssnSe4m1u+NPocZHlmn5TtUZVAeBAWw2n1CQRPbucL9Xwvl15hUcLf+ZZG4kgXG9zeRgE47C2Nz8Lp5WRowpJTLKWXXdw6/CpkKQGN7YyitSVA1jIkQN/7TjR6OY15IT5RLDToYkErpCldUxpZJUAkCy7b4D4KmrLUqlUNUphXp3eHAAZRJ3UlLgX1EN7DFaijRME+WwnVc2hQJgTCz0H12PzJ1lanXbWilDqVCpi6ySvaeXcSTBkYs06TBtBJAcDXfTcz6QbnbTt0bAVuI5V66GDfSXWRYaQYDQOhCgSe4tGARrNSKVVVQtMhGBsxUDqSABINu5AvF8MFIqKjy/LqKkmwgEGYIt3MxHNa2KnEuH6jp1ex6LUEHkJiNwVBHSJmcBfzOZDU9SkEFZBGx7YFZHOitRKsxdo09SZDBVvuTfYd5+QfhGe8p/uznkYkA/wMb/VT3vBg9Tj01Vsoap02MMpM7g7b/ELfXAL9ejJYxJUghR1AgfWCD+WHLhPil6VJA7lgsiWk+k7kgb7b4CZ/QEYr1LFbgDcx+m0DpiCjpKKGBJ0gAggQQdh3Y3/ADwGgnxOrUqikDUUKkTuGix/luD9MDfv5IQT6DPueVli+x5pn22wGqaCKzqvpFKnzEyNMekHqdMREx+WK1HOdD/2wEXHuD1qpBQqQJhWJETe39OmPOVzFRFNUjWE006lICGVKahFYdCeUkxa/SMEE4iBysJ9xscU83VZaqVlY6WHlOReBuGjax/rgC2UWlVGuk0iJj54aPCdAK89IBJ7CYUfVv0XCRlaNenW0sqBZl6iKBK7lgR1IFh3gYdvD2bIaDY1GBYdBHpA/wAIt9MBnn2gZU0s/mE0gKamtAI9LqrCOvf9YwuY0r7YuGnzKNdfjU0m+dMysdZK1H/0YzdVwEePuPsexx2A1HMVFbkZSNAMGQKlz6SGlVFyfTY6ZPchw2uK2XvuBBxNXpjyxpZQuqYKnbpYA7C8yTJ6CJhyJdKgDqVDgC6FSSRM/KbDr7nAe+GJNMJChQVTm9TSzSA0bjSTHYjYtdW4vVqrFYkaqbLcxclQZiTI2kjq3vhizCha0OSKbbgb6thE2uYB9jI2wI8VUgdYUCGXWrbE6RAUAQIAJvAmBgEfiWcNV3qMACzgkDYWjDZ9nOVVmNUEGIQe0mSPnAX8zhG1WMd/741P7NsvGVRovUd3P0Plj/04BuQkVAOhDEn5FbfWT+WCNM4pp6/pOLaCZ+WAD8Tyo86jU2ljSb5OOU/5SD+Zws0GPnKfNAfzaqy4JDQoBVSAQAp3JjtuThq8S1dGXarEim1N7dtQU/ox/LCllkU09LMwXzApUljrDqE1GAIBIIgtGpZkicB5zeXC0X1tVXYoDEuASSwAHKSKgQqTMAdjChxnh+moSqFUGknuCbEg7FSdmFoKnD9SzC1UZhqeoKeqi1NyrCk5Gm5AClrqe2w3OO4tlQ6CtVWmSGgkswXyHhTIsxMG7adNiQDsAi8L128mkKQflDMOX8NyrAaSx5abD1DuSQTN8W8+nMecg1oH8WkHQHVgsAXYEk3Hq6GKPhQaKNSCyV0mkms6ZX10wdwDpctN2gm1sEdKqwouCgVg5dHZoBlixPwozzAts2oW1EAHC6pDorqFcepTFjEMpOk2EaZ6AN2wzUm5mvN4lrGZLGYtMKrAED1GDeMLWb1rmAzganhrXDXKTEiNWjURGxfaYBulV1UywM/ib/MLeAYMkpAJHKRcnAMb04YliIKwesEEEHbtqH+bE+WbUrDV6VQQAIElgWMST6SImwHzwDzrzVRnDFShAImNQg/QRNz3wV4PXLM6bAAGb8smwie0iO4J64DP+KcDpK9QU+RkaU0wJuH+EbXAv+2IMvkQVuDqHxEzEczWJGg37D9cDvtD46wzzihVZdA0VCjQrNJkEbEAEA+8jpgJU8U1zOjQkzqIWSSdzLkxgO4kw8xxNiSb2Am5/UxbGoGiVo0EYsaQNNCyIIPLygkmVjvvCL0aMZJSzZZlZzcMssACYBHNpsCesWkjGp+Jc2n3IOFLAeSfVyzIWSNwsGYm220jAUaBeK/mazJQI0fht61uQInT1sTEDlGL1KkYYQAyAKSzGebSYAvBttE9LEwQnDamtXqiBq0m7aiSLENFpFr7Htckka8XJbUKpOsHtJEwTcAsRJkC+22AsUKpKaNMspBhY2kDURME3jubASSQa7gNTCANqViJEkmLzNyZDC2xJv2xaet5S2cN2UD5g807gzteNNgcRLmAhqi7SRDJYrIuEBB2iR87+wKOcUHM5cKSRO4uTfe38wt9PbFridIV8plnp3DUxbe4GlgZ6hgRj1mxBQFLipTZgWkQZTobA9hPQ4oUc3SoUBRWo5NJ2lGsdRUKVBUQUkFwT3AwA/OVhoCspVwgna2/fqD13v7YK5GgadHznBGpkgR2nm3tY9bXWInCzVqllG0mZ/M2B/3thzy/l1sui6OhJYRqsI0k6YuNIme31CPLFHr1VmAuiUYyI0HUZvLSYmbSSNsUeJ5HQEMAFnIKySVAViLmdys7+0YsZAqczX1+oFFuSAAE0MTEgwbQSfn1xX45UICvUA1S4lbh+UATezRc7WI+WAEpmG1lAJAG5MnYfniwld12MTvBxR4PRLPbtOD9HIdWg+2A98Meo13uIgT/AFHy74aeFZmHDsLapPywFomLbdMEckevb9sBe+0UeZw8VF3oZhH+hDIf+Z1/LGW1SG5o3v8AX9sa+wFbJ5ijN2pVBJ7wSD9CBjIqdKwE7wdu+Ar6Bj5i2cp7jHYDVOLZxwGBBdYZLk6DAho0/EToaB1E32x5r5ldSgMfWqhJmOcy3INMFtIixmD1GOz9YeaUC6GkR8S78w5vTYxyiCJg4+Z6sQOWGKIHUAHn0Nq0gm5JdS0zB9hEBJxk216dQEmPof8Av02xBx1pNNtTQygMesEyFJDHmjl+QjY4myQasqN5R8t7AuReYW41TuW1G2nUDIF8S8ToIaNQoQbfECvoYGFkknqP5RNhuQxrMUtKsOxj8jjZvA1GMplx2op+bSx/VsZBxlQKlZRfnaPzJxt3hejFCn8o/Iaf2wBKPxP8v74u0TafywPqDmnvb+k4t5YwCMBW42p+71YjVErMxqBBWY6SB/1wn8PHMtI8hdVXzFUq6FTUUkkWAkKFKmebtcN/H2Iy9YzEU2P5Amdx0HthVWiyg+k6y9Kn5mr8Qs06eUsVTTqWZUjlEmcAQXMuawTUqjmRZBXzYUEsCAV0ggyLTItIgS0EI5WWrURtNOG9J3YVjoDMsgXBU76iTcisaAIVajjSrlCuphKsy6A1wZ0jUbgSATIMmxmK7VUZAS3K/laZDPp06lbSoMzA09ZBkxqwAlsmUzEuQqnWbL6Fg6HDn/g1gSWtAggg7KLHEmOhiL+XNJ6joW1ADSCEKw41sJF5hjykANbfMMEdSwfzGfWCwDIAoLFCYLBVIIAl4YzeVxUrnQ7GkT5QUOgcyrxKBJqHlAJteCWaTA04Ad4gpotQBW1mSQB8KtyhAQdgyEAjYfLEaOwUSxgyJMjr+Z1H4Zi352+KUlagjIKhVnfWCxI1ghW5WkkyrJAsBqOwMw1EOhDE7yRteTFhOxJ9MEaOpGAZhQLMFJidLWne8dBMEQDAmIJ3wW4VlvLfQGUFhcj4mDC4HS82vB1DpilTICUWsdj3HQmQDFlvA3JmDGKH2hI33DMMCQyUww5iSCHSbkkagAQSDJIJm+AxfxHU1ZzNN3zFY/nUY4HHHasfDgPQqR+d8NeW4yp4ccsdAIrI6kqdegkM0NEEBgRpLCxwo4vFfwgfbAPXhIroWq4ADOxJAhZERZBe6kmLwBvvgxQpAUqdM02DVBrvEg+pvkon8p/isH4blvLyijVBWkGsNncKIv1lpnt8jJY1p0MmpnBMgkwdM2M7iFHaffoHt3JBTy1Y6iYPYSsj35liN9gbiB+arqfM/ihGnYwA0z13kRBvMxvghn0anzkiSTMiIkEEXNzvDbkq2+5o5euVrPqAPmrTICkAnmdQLEACVaZvv74AYqK9VQNROnUxJvIXVNzvIg9Til48yKB6FWkBFSmdcdHQib+6svyFpMTgtlaRau+mnalqJjYaQBuvum/ce96/i2gDlQNXor6riIDo4t0HMq8tumAT85RISmY9U/pFvbfDxwtlFCmjKAKs6JECSBcsLrMgRH1jZP4kwKU1J9LRaRAIvvfcf9emGPhHE5oyZ5AxZbQQRYz3U9J6YCt4c5vvDRDF2bXHpGqbXHQzil4rUhkUloVSBqM7HmPymAIkYm8KERpZiHNRSBcqYHN0I2JF+sYJ1eGFnXMACoUqCqaVyXQsDAJkXgsNgLC2AA+H69NAxZ1DEjcxYf8Ac4MjModqiH/MuFfitIJXrKt1FRo32JkC97Axftitp74B0FdB8af6h/fE9HjFBJ1VU7wDqP5LOEYLj6BgHTiXi9PKenlw4Z10s7DSACCDpG5aLXgCZvhT1SdhiNUYAMQdLSAe8RMd4tj0uAv06lhf9/1x2IRUHXfHzAadVepTqAsGKpEKTuNJI6ggaQ7WPbHZQCqKgQKSYsWA0hVGxLSVDKBB7z8UmXNIaZaASQDKrGkaQJPKSdRJQwR0fsI9cGV9OlYcjUSqpq1BjpJM7SBNogMJg7BU8P8AqqhjIpsIm6MkSEOwNpMH1SREYL5mg9WmVBLKQCxPQwGLR2IEibtpFjgBmKr0a/meXFzQcdIafhuBeZIB+HsBhhdRVDLqCkEAkqLMxNiQLKBde21+gY3nUnPaYHNUQwNhIU/l7Y23w834SDsP+uMz4jw0HijuoIQU/MWe5lBaLbNbpGND8KVZpC9x/cjAE8xZh8zi1l+v0/fFXOG4xPk2t+X74CLjCg0KwaI8t5mIiCduvywqZIP5ehpPmDQeS1MnUwciZGqZgwCysF74cc0mpKi/xKwvtcEYT8rk6QpS9OVrR5Og8z/GZlgNRqAQRa6ggC5C/lNFPXSKgsHALrqIUkD8aoGYqrGLMIAYExyziTN1SoNMOSFC1XqhJ1Sbo+kqCWUgSSGgyTs2PmZqOpSsUFMlSHJWSrMNKhVAJMOqyIEAAg2IM1E+SsPURabosBWadR0lgCblDuJggHAVBompVTSTS1uaboA5qadxbUCAwQ6d7/FOKWeGuodRUWLaHpkBEZSzIysY1nSCSDPWTIAmpahooABdLt5QLkMyhV0sACQVVy6mnJNzp21Yh4wWd6ZYaqjoitpIApurXhiN7m252IUxgJKdTzKLo9TQSFbRDIVY8wWSQNbvBBIJgttsvrN0/wAFSbEaRY2FjtMxuR09QB2xJlzrFGo34jHkYKCV1LqBKlhI5tnAlQIMaiRBnas0wYIMp6gA4meU9VBPzurAxYkDtOoTRoGT6R3/ADEAz3gzsogSDiTxDQ8zJ5lQQC2XqqLz/wCWbbAn0mO4E4qZRv8Aw1L8rEC8Wm3qiI39CzEYKzrQCxVhG9iGU/zbRMeykdcB+a1jfH1jOLAyBHL/AA2PzFj+uPn3RsBWjBHLp5tNlLhTEAWEmLST0ntiIZBv9/8AfFrI8KJqU/8AGpInsQT8rdcA6sQopELKpZp7iQs9DuD35cEKNRGqE6NQa6HVE7y1p6qSdU9Zm+KT5ou0EomlrO02IJctpJAgk+1t74v0aVkrK+ohu0fCRf3Fhfae98B84gCEdWQgySoYmFmTYA8xnr1vtqkU85m9L1HLtrWjSBBsPVUIDEjfmPv+93OhwqVCSRBazRp6xI2EkqG6ERsAcUfvFVq9dVAB8umQDcBRHLINun5T0sFbg9Ys9ROUlyCSSRBjfeYDGQL7deveKaSHLtoZjDU5BiRDgEGACCB0M79MV+HElCAhOiSTHXoNvcz1kCx6EeKU1amxSNGjnnoxU2B36E2BiN+mATeO1w+hlHpbTERcCR1JvPfpi5layLlKpFmKDa/qaCT2vEfLpgRnTflJjXMT1hrj88Xa9YfdYESzqSIgiJ3PWf22wFrgWgLqYAtrOkHVBgKb6TbrG8yMMvCWhmqFQdIJRlIgiITVexgg7bdJ2CeHEYUASs/iNpsDp5Tf25h+nywZy4CrpZ2VIliRMzBkEzp2PKJ36HAKfiwL97qMpBDhXsI+ELcd5WT88CRgx4qoBalMiSGpiT0JDNIFztI+WA4wH2MfQO2PgXHqffAFuIVP/B5RSAYfMQeoUskr9WDH5j3wNUdRt/TBrja6aGVU7ikZ+rk4DAxcYCcN/N+n/XHY65vb8sdgNUqUZZWDhKmmNMFTLBtRLM07Nf5xvE0aWf0rSLISygHUSAx07DmBXSJYA6Z+QFiAFTUmpgDuZIi2tpaAZG0e30gWlRYemuoSrEH1arKYkQbHUDaOp2bAFqtJagqKxIFRVVY0llYkXjZiOSCDPU3x3CM2rU2lFV6bGm8FQC1wTcgemYAvEyYMYusahbUjEhqb04iBKlFGlTeNzNuvWcBhqNYamCArTk2u3MbBZ1MRfvuOuAh45Qiu9Xo4gEWAA2ETy+rYxgl4UfcYg8Q11pKarLKELIESdXXSTKiYNxuxg4D+H+OUEqtLlEIkFxHzEidsA95gz+WJeHNIP0/pgK/iTJ//AHdGB11Ef1GCnAnFRNdMh0YnSy3BHcEb7YCzmakLUPZSfyBOF3hQsimkxV2ZVVktSKqOtpDRyvy7kYNcTfSlWSFOgwCQCSQQAJ3JMDAavQISKXmfdkRdJpkF5B2Eg8sETuBpEfEpCbJq9HcejlWgATq1MxtqIZqhCvMTqABAPWvnqI0hwVYuXZdSBjT5S0Lqt0veZHsZsvlkZmdVUpSKmtJ0srUzKqugqqaII95EyBarTzah1KFKdLzIvqLM7qCYADaYsIMbHYYCavVY02Vxq82aesAnyhEc9goCkQSSASQRa4DcdQIxSBdQQwBXnawZp+IlWMAxawEEgo1BF/EbnoqWXzAzEzU5XUBW/wCELQJ1AhjLHaLiFE1aBTSoKiNCuCWEHQrFWNjvJKxBsdUgPHAqxahoqUgKfP5jALTGmJECxcEgyxjmG5FsC/EniDLUyaRqsCDqACMbEWOoKRJE2mJJnrgnkKzvRDB7uNP4YVgplT5jekFQV0aSTqne5nOvtARfvz6W1KUQg9AL2AgAKOgGA0Sh4jyqZGi75qmLelSWcTO6pLDbqOXSZgsMWE8eZJVBR6tQiSv4JE37sBE2Jki6rvjFAow+cK4YhoUtW5pqSPcqD0+eAX8yxZ3IJAZmIBNwCSQDHUC2PApHvPzOGh+D0+n9cRvwRYs0YBf8uO3ywR4PSPmLYwJYwDsBJNpnElTg7jYSMeBRqIdmX3Ez+YwBBpqgKicy62JI6sYUAnpc9piT1wc4XTQrDsdJJgEMoVrkkGdM7bxv1wqU2IMyZF+v+zhhp5t3RSzTEHYDpAsIHU2gi5wE+VpeY25ZVBMC5b1EBJOxIMG3qtgFlqh8+rDfiMNMDmMFioUwOUkWvGxGJuLcaRKhepqJa1ge0GNJESPeb+wgBluOprqcrKrvKgAEC5ifim9/p8sAxcMDpU0Ali0FyVICm9ySJ0x8tzFxabiWVFMAMxLtAslrwDff0nrseW5xURgNyxeCvq5QL3tc79e5nfHqvVcstRTzAyZiO3w9CPnBJO+AT80ZRYAOh4OnrIgH5mI/04k4mYpUx11MG99O1txv+fyw0hRewIYzEe89u/WP6YTuJVKr1HFRixpkrJ6AGBsNza/W2AOcLKLQBaSH1UwVNrtIkexn8wMEauVPmiprgTtc6lUaSd4gyFIt1OFfw0gNYggXpsNt7rj0vG6pgnQSuxKkGJmDpYAi+3bAEvGWmaJW1nBXVqidJW9xt27DC9gjns/UzCszhBo0mVWDc6YJJM+r9MDhgPUY9IYIJ2BH9ceBialR1MFncgfmYwDD4tVV8kK0xTAPzvPyv0wvg4I8arVncNXcu8AajEwLAGNyO/tgfGA+lj3GOxxx2A2DiVNVRKoUamp0zBuBOowB2GgATNpwJ4kWp1aiq7QXFpj1kkxAEXMxtYTOPuOwB/hjB3ptpCE1jS5JFvVO8zLN7X2wD4lmSDqgFleQTM2fTpsbrA274+Y7AVeMufurruCIv7HWD85GEdTfHY7ASVRaMfMrWZVChmANyAxAn5AxjsdgLFOx1/EIIPYg2xouRqajmaUAU0ytKqqqIAZ0YsLbKSuwjc+0djsBazYCDLBQAHZkYQLqtgO+wF97Yo8LmpTprqZfNaixZDDL5jU6hVOiqrVH0gC09cdjsBKW0vlECqEq0TUdNI0k6NcaRYCV2Hc+0RVlBzLyBCzVWJWG6tKwTIJBk9TsSTjsdgBOR4k+WVjTgnRfVJBCggDSCFEAAcoBPWcZjmuINXfzWVVJgELMWt8RJ/XHY7AeX2ONMaxgD2/bHY7ASq1sfdVpx2OwHI03gT7YmpP/AEx2OwE5y6ndQfngeBBcAWkjHY7AKPiz1KPf9sC+G0gatIHY1aYPy1DHY7AaK/Dkk774j+6L747HYCNqQjCLxn/5jMDtB/Ly9++/9MdjsB68NNFcf4H/APTP7YG0jy/QY7HYA5wegDlc2T0CH/SGYfrgODjsdgPQx7Q3GOx2AN+KLVBH8P7nAdmtj5jsB7VjjsdjsB//2Q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374775" y="1360115"/>
            <a:ext cx="2845569" cy="3302036"/>
            <a:chOff x="1527175" y="1379537"/>
            <a:chExt cx="2560365" cy="2902951"/>
          </a:xfrm>
        </p:grpSpPr>
        <p:pic>
          <p:nvPicPr>
            <p:cNvPr id="2050" name="Picture 2" descr="http://img.mshishang.com/pics/2017/0321/2017032108253495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175" y="1379537"/>
              <a:ext cx="2560365" cy="256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051273" y="4011909"/>
              <a:ext cx="1512168" cy="270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dirty="0" smtClean="0"/>
                <a:t>Hanfu (chinois)</a:t>
              </a:r>
              <a:endParaRPr lang="zh-CN" altLang="en-US" sz="14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04048" y="1401844"/>
            <a:ext cx="2880320" cy="3260307"/>
            <a:chOff x="5004048" y="1401844"/>
            <a:chExt cx="2880320" cy="3260307"/>
          </a:xfrm>
        </p:grpSpPr>
        <p:pic>
          <p:nvPicPr>
            <p:cNvPr id="2052" name="Picture 4" descr="https://ae01.alicdn.com/kf/HTB1Ty9APXXXXXaYXXXXq6xXFXXXU/Femmes-Coréenne-Costumes-Ethniques-Brodé-Traditionnelle-Coréenne-font-b-Hanbok-b-font-Robe-Dae-Jang-Geum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01844"/>
              <a:ext cx="2880320" cy="288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580112" y="435437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 smtClean="0"/>
                <a:t>Hanbok</a:t>
              </a:r>
              <a:r>
                <a:rPr lang="en-US" altLang="zh-CN" sz="1400" dirty="0" smtClean="0"/>
                <a:t> </a:t>
              </a:r>
              <a:r>
                <a:rPr lang="fr-FR" altLang="zh-CN" sz="1400" dirty="0" smtClean="0"/>
                <a:t>(coréen)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26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990434" y="1228759"/>
              <a:ext cx="286210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Chine et le Vietnam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1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3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data:image/jpeg;base64,/9j/4AAQSkZJRgABAQAAAQABAAD/2wCEAAkGBxAQEBAQEBAQEBAQGBYVGBgYGBsbGxUWICUiKyAdHx8kKDQsJCYxJx8fLT0tMTU3ODA4Iys/RD84QzQ5ODcBCgoKBQUFDgUFDisZExkrKysrKysrKysrKysrKysrKysrKysrKysrKysrKysrKysrKysrKysrKysrKysrKysrK//AABEIALwA+gMBIgACEQEDEQH/xAAbAAACAwEBAQAAAAAAAAAAAAADBAIFBgcBAP/EADsQAAECBAQEBAYBAwMEAwEAAAECEQADITEEEkFRBSJhcQYTgZEyobHB0fBCUuHxBxQjYnKCkhYzQxX/xAAUAQEAAAAAAAAAAAAAAAAAAAAA/8QAFBEBAAAAAAAAAAAAAAAAAAAAAP/aAAwDAQACEQMRAD8AUSvnpuH7wxJUtswH68V6C6zWx71iywaVFI3vAHlrJ2iSJJcUqC9N4YkySGNHMGEgMbl+1YAIJSQ3+IMmYp8z0+8ElSwIIZCWBAd/RoD1Mw+u1aQ1ImpWlTgAp9H2gKgAlgeb7wTCpq5UwNIBmRKISoqck22ieGORlKpo356RAHNqcotXWBpkZi1i59B1gLJGLCuRL5mNdzBpYuK8orW8I8PKUks+UGhNSdzFhLXTMBXQbwHyyVJDuAX/AFoklbDTUs14+lliUkuqhOyYR4jxBEtBKzkFa6qbYfeAZwqGSSdal4mvEpTp/eMzivEyWaSGdqq09NYrZ3EStQK5yknYbdIDZ4fHJ1ZIBg54vIFPMQ59CPWMeSkIKyqdmUQGUtgetIpeIcQZsvnAhxQghvWA6cjFpbMWYuHekQXiEmzPdi/u0cpwvG50okiYoPYEUb0jS8A8Ty5vJNKEqa4LZjAbSUpRTQg72tESobJLX/zCeBnBTqQoKFuw2hpCDpZyGu8ALEIo4qDsdTHqUlgaKIo2rwdSRVwAzfo6xNIfZT9YAEvhyDLKlsQXJejDYwnipQDpSz01NekWKiqouPYesLlABDXFzv0gK44YqJKlAIAp94TRIUApQLkB60rvFzxCVy5QGBv3+8Ky5ZOUOQ5tAV0jDEkWUSHIhnFSABlSDX2A3iylIS6hUtroBBVS3LgCwpf2gKFeDKAAgHOxY/0jaKxUua5or5RoMQGca3Ov+IrFrqaqv0gMfhpVTqTX9+UWmCoGpq8L4bLnU/Tp6Q9KkAE0gH5CSzmvpYwxLldniOFAAckvBVkksGD17CAihLmjtXtHk81p2vpB0JD0on9rEFJGboW9hASlIATVqV2eCokksTq57iCIk5vifoOkNpQCB0brALyZVCWYFvQ7waTJADH+X68GVQMkUD0jy0B7LlZjblHodIDxvHKw8vOEpVMcDKae8OzZqZMozZimSkE6XjnviHxWualWTKlCqgUKlDfpAXfEfF8mRIQpPOuYAtj/ABf+qOf8U4+qYsKVMJJoA1ANGhPjE0NnFUKqHa5vFMPiepbZ7QGgRjyopZTk2ca/cxqeCyBMZOdAUa2ck+5jD4deUvlQBcFSXIjWcLxCcqVFwogCrJI1oBb5QD3GsFLlEiYQ7PlNDXuf8xjsTOS6spIct6e0a6fiBpJlnVlJzKPVyYoZ2EmkhSJRyqOu/wBoCrl+YbGg2tE0TspBDKH8qfOkM4nDzAQCkAm4DEkR7g8OvM3lhl8oFtYC6krm4cJX5xctV6HrGo8OeJkzAlM/kUCwVoo+loz2JQnypUpaPhdRqxJ6fKKheHMpSQWylLv0NNNYDtAWMrghi1Y8RKau3vGG8JeJ8yUyJtWBynUizekbh7FJBpb8wEcw93q8RwyVAuWANvtHy0gqe4pRhSGJcsF2ar/2gEMVMFXcUIpSm0QknKW1a7UHSJ8RQEh2ci5P4gkiUoj4QWsRoDoYBdUxAJAFTWH8PJQlJUK012rFd5TL5coUaXizUggZaN9ICnSjM6qJdx6RRrlpc8yb9I0M5OVASQS5J0NIo1YYEk5E16QFEUjmDa060j3CLUKaj5wUpNTua0eJSUAcxNDYbmAsJU3QG312hhAOhqYRk4cpFHKlX9dYsMGhwXNRR9oA0tFtrWu8eqBUpqcrP22gk1WUUavyieHkhsxqo6faAJhUnS9YYIylv5Ut9oGhZDM1WeBoW6gH3Jr9IA60qBqGLWOgj5NGqG0D3MeYgkkObbwNRYPQMCWgMz4y4mphLzMFFiA1elv14xPEpoBYhlKBSAP4pi18R44zp+ZkgJoxJd9SYz/Fp7qzkOpVB09NtYBRSwtK5Z+JPOg7Bqj1hPAzk5gKrVoE7xFRN2cm9K/v0jS+DOBZs04oYmgegMAXg/h1eIIIetwGIbaOgcE8EypJCpgzr62EaPw9wdMqWkMHFS0XCJTUZ3gKXCcDQHcOLMzU6xP/APiSnBACWP8AEPF4iUB0guUNSAzWI8PSXfKl66B376RV47gCUjkQGFgGL7msbYyXL7/SBYjDO+UkQHMuKYCV8LZCdXZvSMzxRBISoZiopL6AkFj20MdP4tg0r5Sl79wdxGC4rKXLcDMpObOlQFUqYj1TcEHSAocPOMtlBOUCmtDHR/BvFxMeUtTFncmhH5jmmMBQsOksbpDkPsIc4HxEyZyXqk2qzDSA7CSaglzSwuIcw6BlNakbxWYTFJWEKcB/q0WiUcgd3+8BXzku5qxqNn/MT4ag5aqLJf8ATBJwOWrkjQaROQkgUq9SNzAV+IkELSUvzGneHZxIB5XZ9dYHMlDO6nAue8eoAKFLcUcX06wCuJIVLBLg7O0VGUdfaLWZNVUlwkACu3T5RXrw63PMfeAzAmnMTcOQWEEDKVqGoK6Qt5oOdtPrB8EGofhua6QFvJmHmtWie0OS0CWGu1X3ML4KTXzWDiib2sTHq52dWVGlHFoA+GGY51WskQyQR007wBRCdA+giJW2+Y0gDg1YVbWzq2ictBSQ1Xc7RGTKypJNWDm94kiZVyz2bptAEqQ9hQimkVXGsQPLmJJKTV67iwi0JCbl/wAxQeJkf8JLuokN3JEBgOITWVlGterRTzZoJyipBBJtQ7Qzjp5M5Sq8oAYelorVSmZnOb5fvzgLXA8Oz8yyUuwG5H7rHVOAYDkSV2oGcWEYDwxKzLRLObOQ9TRzrHQxxFMhkBGctStyB+1gNnhS9BQfWHEh9bfSOdr8S4oqSmVLc/yFaerRY4fxVPBHmSFBNQSEm+ggNm8fBXzilkcXTNLpcACr0Y7QzLxqRc1BALWcwFpEJyg3zigxni2RLVkDqXsLj8xVTfGjko/28xKnIr9Tt94DQYtTuQCXarXjL+IeDJWM4T8ILpFDX4vzDSfEAyOp8wukhqbjf7Q6pPnBypkkOOtLQHNSgoIlqDgfAs76Pv8A5inmSRzkApKbD3pGm4mnMVytwVIJLNW3SsUeJLgLLsoZSNrOPeA2XgziPmSQCXUkBQ3UAbRu5ii4TQZg+4aOT+E1+TNlMoEEkO90nfbSOnoWpXNozDQtARmjMpDlgHLC2vyg8lRAAfeFpYLZtCQ3bWGkoUkWBd69ICE8E/P3+8BMkMkV5eYhqk9fxHiZhPmFVUhiAQzMK9/tDcqUCHqSa9CTAVk+Ywb4gXvSK9UtIJDJp/1GGpszPMLJdKXHcxXKkrJJpXoIDLpQ1HoIPJQKh2eCgAkqdi/ygcmpfWrXu8BZqPLlBp9qQfDpCRRgXe8Cw6Tcppvu0EBzlrDXd9oDxK3dZJyh9LijNDmHlH41E5jVv6UnSPMPIKzmPwJ+EbneDlemp6fOAnMWG7fWPk0TXM5cnq+kQlkEg7fWJkgm9q9+sAWTLDOblqbRkvFWKEtZJPKAC2ii1vpGsSs6avGD8VLK5ocHKHV7WHd4DBY4KC06GY5rolzt1PygchDKe5JfudPSDKmhU2eoiiQw6MLQvgElSwKtQQG98FYIf/dXMxBamka3DSkIdczKm3Mant/iKfwVLySTclyGHpQGNgeHS1KCiCVUuaQFHi/GmDRlQfOUSCQPLIzAFiQTAzxREz/kw/KzBQBLl9WP1j7jnhGSqcmeRMcEltib+kSOBlLWlLql5QAAA7N9oCxwBqQASDX12hfiS5qXYAD3OtYuuHYIIZT3gfG8MVLS1B01f7wFJwYSkupa0kCrgVSfW3eL3A8Z4caJxUkmo+JwD1isw3AsylhReWpKglKXZEy2c7nbaKTAeB52GnrnzJwmVdkpy5na4FGgNhPwcpZCwUqAergv6iDyZRCSAQ4B05bRUcLwCkrCpayxqRlLEdtI0ypeUMoFi43r23gOW+NpTKzKcF2Kb1Ncwihw60l5bA0IJs53f2jW+N0OjLmDkFIAFSRGLwaP+WWBQhJFbEjWALwDGhOZCQOVRNdQ8dg4JPEyUlYN6Anb7xxFOICcUsUZVLfy6iOqeFJqglIDM5NDprAaFSU5wGGujN1iahlDuQx31guJUAc1A1HhQq1LsSx6iAjIQT/L4n1sIliZ4lS1r+IsWAqSftAlrGUKykhzozDtAJpDHlCrBNwGtb8QCmFmBA5nzEkk1Z7x7kSa8td3iOKmgTEIAAVQFtSbtDXln+tP/tAZGaBlJPvAOHlyBW9ukHmqOVj9IVw8wjlSSXr6QFxicVlGVJdRp2G8M8NkEAldUnRoppMqoYMCQa1aL3DzsqHUWb9trAMT5oRWtmb1gUvrUqvsIXnzVKUD/EaUEFlk0rfSAO4sO7QSWCpz0+UCQQfW8MJN2Zg4beAn5iQG3DfmOcccUc5Xooqvs4Ab5xvpyiz5dCdXsY55xqaCUMCn4rvYG8Blsv8AxTlE3UR8zQx9wxSQUDlqHbrcQabyoKQCy2UevM0G4RhwpsrDISkOdGvAdA8DLSpATWtm2josmQCHv+Y514SlZUAUDhgTWlY3/C8W6cpLkfSAJOk6EDX2gMnDpS6mDmgh2atjRv7QjjNw7ijdd4AxmAkJDBrh/lC/Fpnw7MOVukMIkAKClKZI9oQ8RTQMqgoFqACsAbhKnQnlOVQJJNCDtFgmUlXX8Rm+G4/y1pQs0XQdDtGiw3NzWF/SAYk4VCWYR5j1gILvrbtvBDMFqRRcYxwrYgOPTWkBiPFChMSaaq2p2jDcPxZE0El8ri+n5jZ8YmkpNWzfDSp/HrGKCSggkBwWbckQEMeD5rpId2aOreB5maXUuOUEHbSuscpxRJCVf0t7/pEdF/04mlUpebIGJD7s34gN3ip4GZm6WqDHk0shgGSzGlSYS8wzFMA5B9xvDM0ncEpDNQbQCuIJCaBKixSMxPrBhLJQHqE0/wC49OkLoWVH4aJBSGBu9xvBppyywXroDYkwFXNy+aGJyy2L7q6/SGP97N3P/rCU0pSwLgnQbxHLN/rQOm0BQziUgB3JoG1Me4OQynLA1Ni0EmIZVal6doYkgZQ5OgeAEmcAXobW3g0lBUcyncVAvC8uVzgqDAO28NghIDMAfnAGVlG2jxOQsGvcd+0JLWbMas8NEGgBygPAMSF5no1gGhp8oHTalIWwyMrin7pDSEhmq5+kACcu2wqxvHOuL1KVgCoUp6an6x0bFIBUAzXY6Cgr0Mc548QlYS4cakUfN9LwGdno5gpTkZraMGMG4RiXWoBJBtWsLz1cqBQ8yxVy5/faE5fE/LXy1LUDM7doDpHAOI5kqStndqDb7RuOELUA+pHyH3jj/hviRWurJKuYvZw1P28dU4dNYJGYMRAadMx6G49ngXFJKvImqlh1gAgbkR5hZmelQbw6kljYQHLMfxzGkqGIw83ywqigDQNdoqcfxdafgQqYPiPxMOp6x2PELll8+X1LPFJxLhWGmSyAiWCGqGFzbtrAc4wPGFzZ0kq8xJBBOYk5QAdflHRuAY85CkEEJcVPyiiRwCWlYL0oWO/XeL/h+DRLd2UojTXvANTMaUUVRhStSP32jL4/EKWpwTlBBJO+wpFpxKYCQBRIBoKMda6RQzpu5JCX3Z7Ade8BX48hS0usISt6GpbU/t4zWPUgKULKNq6A0eGeJ8WSmYQUkKCRR9evTpGfXMUzulycxoHreA9xBPlLAepBqbAx0f8A0yWPKUanmI/8t3jnMxYCWoSoJp6l6x0j/TOUPLCnFUhTbu8BsMOllE5yVPYaDr1j7GmjCgDv1J1ESWvKTQV7MOkDmJrrmLimu+tvrAeJUBLCUm2jdKCkDnqJ5llwAL0eCIl5KM4v1I1hPHqKUEnSt/iDfWAR8vMt31HfqGi+CgKMaRnpCuYNUgmxAaH04VwDz16/3gKZaOcKt+ImhgKswv3j1EwFL7OIjIUCTt79YCTdezx8hBcOXapPXaBTFFRCUs59PWDYYG23W5gCIQBUu9BBpaH0azdN4+WdK7xNDm4Je0AWSWv2EHC7Wr3hUGr1p9e0TCLmrnraAnilggAA5g53jnPjGQTO8yuQHKotY1ZPeOiIAKnq5qXiq49wlGIBAAH8nfWA5NnJCU35x9xFXj0ZZqgQyhUdtY1fEPDy5UxQDKSDnIGhJq37pGe4rgiFBTE5nI6pFxAQ4Rici9wW60eojrnAMaJiQpwNLdo5HKwagAqx6Crbf2jVeHeNhITQqZqdoDsPC57MS1dXv0j3j3E5soJ8oBalaGKrhGOE4oU6SwPcHaL5ITMSWApoRYwGfweCxcxfmTTKINSAr4doR4rwrEmZnQmWHBoZlO4pF5jkzpRKkKSkF72HS3+YpMVj8ez5gQQ9UM4bvAVc6ZjMOjKVISCf6swIjT4DHPJlldFBgoCjCMaZc1SguYFumoSzBugi6wuJURzNlIAH8XNy/wCICxxC0KzAEnRrbRQcUnoGZRAypZlddYaxcwJAcHWujfeMV4k4mqbmTLJUlKcxpuWDQFHip4VNmKOpfsHjybOel3eAzcBOoyVKKnLAOdIteHeHps1lIQou75j7iATw6Sp7sSAG1obdKx2TwJhDLkjMGYCtn7xneEeFhJUCp1KSAX0d39Y2uGTlSEVSCxPbWAcnEAO/MaDoTEFJY+gdhYbDvBeT4mUyWbYCIrSFK5gSxNNz/aAHii1SeYhm0Gye8VWJSwCQOV3NbbRYY0l0tmar7HSAqlnKohySzMNICtwckoykpBJUWGws8WnlDdEClqHMoOB9thCCsUSSQkB9MyqQCs4cqREZbAOdfrHsxdSGAYloCZt2e2+sAUD+RYkxKUoWDPf3gExZtqbdoHJUwZySqvUnvAPFZNCBVmhmSmjQtIFRQH2pDqjpqe1IAbAnXlgqi7AksCe7/iPCilPT+8Sl3AFhSsB4JYIod69Y9WKMzANalYjjyoAJRQl+jR5KZgHJbWvvALplULtV/SK3H8ClrABQCAXHR4uQsh6uz3uBEPOAHxVNQ8ByvxDh1eeJNMqA5Glr01hjw1g5WZSVApcZkvrT6xY8ZynFTWAVlbNu+vr9IDLklXMkBQuzsQpy5pAXnC565ACqlAY2elKRsOFcTEytB1P3jMcMxSAkBawUmxJso3SYanYZssyQMq1VyhTIUn6QG/w81MxLVYx6vDIOidq3aOb/APylctWRSvLUncUh0+KRbz5QNf5JO1YC541h8r1YpBN3zVtGYxWKy1LAAAh9Rv0hTGeIkZgSszyGDJFupjM8X4jMmXo70B0gLuXO/wB0tSM4CUkBTEVJ0aLFPBkpAAQlDm71OzxzWXxBUqdnD8ugOlL7x17g+JROAmkgFTEg6Ehh6WgB4LBJChygs9WqFMHDxYysMgObJAdg1o+lg51CilBnNTTSkPYYoUlRIIe+YWG8ALBpDAl0u5DmwiwQGSXB5v0RXTAXHKyV16w8JhAq4BIAFLQBgbgOwYB2Zz9xA5awVHLmygM5c+v7aBJm60UVW27/AKI9TOD5UklgHo3SA8xZPM6gwcD8jrC01YCRsB1t++0fKCjdwBodQ7Qtj5oCAGYqYCrV3gBIU6snOUs5alW+WnaCpJYc0LIUmWrMq6aMLkl4nnP6B+YBTEtU1ff1hWXKs79e0epWRdRLF9bdoIh36e0B4R8qUpSGcMC1QKs2kCZzoG+e0HUtgBQqLBmpAFdIZ7Bvf8QyA7EjsCdNYUlg5qE5Rc7w2Vj26wHlez0a7QaWkAMf0QqJrl+3YdIl57t86/OAMtQVUdqxBR03bYsesLTsSxLsEpdy7AD8xl+IeJlVl4YAAEgrIqdzAaPjGJRKRzqCU1qo3PSMtxPxQklpKCGcZyakacv3MUE4rmEKmL8xXU6PaFxLQVKStR6JGm/eANh+ICZOUJtM7voCTu1j9YtMZImSyJkhRyhiUsSD/eKqahBPMVMsBiKmgieC4hiErZA8wBNdcw36+lRAPHGpUM/PLLVIZiYNwvieIkAgELSXOWhAPTb0hLzkl5kvlNAoUZ9xETNT/wDoyVXd9NLfpgL2fxjCzy0yXkI16dIqeIcMlfGiYlcsm4IcdCBeF0KTULAUuwIVaKxeLTKW2VbpA+K3ygD4iaokMSGLOBc09u0QCQSDzEAsz163hibxCUtJUp86fhVUF2sdDFdiccxyIYlmrZI36wHi8J5i/iGZSlG1gevzjdeA8XnlLlFYV5boDuCU6RgkK5FZSXqX1UdSY2H+m8leWasEstso/qIuRAb3hc4qWtZKk6PoRDLOGJIch2o42/dIrMFMUGIckE2I60A+kNSpxJCr5mA0YX0FT9ICdArrUDT3hxS9zmCRe8JKmOQCkhKSa/yfTSD4lZKgFFklgEse5NNYCAWSCalSvhFgE9S0BClAZQXJItYCtKs8HM3+IYAFyTdtIX84FYBIU70G/faAZTRhUAamtyfwYXxc5JWBdr3qSfrBCQGKyCz0c06nZoRmkkkpDgM3UjWAHOmJ5uU0LMbdYU/383RBaCFGe7565mZgBDCMWgAB2al4BAJo9Q9IJID7aU6wKWp9aAAwxKUwrpAGCWAB5jv0vHmFQaqUx0ptrA5anJL00iZxLAKZwKfogGyMo0D/AEgUya7gXp0EKKnuoMXa7sIhicWEBRJoKvsIBxU82cBhFXxDjEuSkuQpYagNW+0Z/iXiVUzMiSQACed+sVsiUk65lKLlWZnPaAcxPEJuIOZTiWbJTR6WeBOpQylRAYsE1cDeGZeHq+XM9O/fcxCZgVirhIF3NW7/AGgFZyQQMrpUQKliRTX59oFh5DrAABs77DT9NYsThqbWpdxC6kZQctyR2I7QCuJKFr/kACRepO4EKLOUAsUqFlJcH1hqZKMucguMqwDSwOrw4ZATMCgcyFAjQsqAr0kKq+VQfdieouNYPKXLWMs1krtUUJa6TpDs3CZmKCQRS4tqD+1gS8Aq6QlYW56E/aAQOBCFFCFssWc0UdrVitxS1pKkzGLOCdmi1x2Ao+ZUoitcxHooRVnATVOxQWOtFKHTpAV06ZlsoMdGYNHmGVmUAQnKymrV9/oIJjsJMSGMtaQSAH/MDRLKZjoIzIASPUVftXtAe4SWS7u4fW+8a7wvx+XIZBzMmxTSuzbRlFgsE1NKt+/5g2GJTRr0rtAdUk49E3KxCSAagEV3i34dzHKoly5foPraOW8L4sZCnST0f2pGn4B4nSVc4ShRcXcF/pAbidNAWFFi+Zn09P1oIkKpNWcpNQjpFLhFlXMSBVVRd4fE1SmCCS/xPU5rVO0BKbPdJBsC9zV9oSkzzmLJSQm767/vyh5aUpBlpBBIYk/x3J37QkqYEqCQCuYshsrcqdYB6ThnSVzFBy7UFrvX9aFcbjglw4DOI9WFLdcxglJKUpNSe7f4hXiCWIygVZRZx/494CEla1SyoAAF+jM49u8TRJQQMzO1eXWD4OWlTqWGCQzO/wBqPCyppc86fb+8BWyVPYilIYcqNgw2JesV+EnqCTraLDDfQwB5A7tYae/eAT5pDuWbfSGEjkza/wCIR1rWpLaG8ADFcSlyUmbOWALgaq9IzOOx07FFRAIliyBf1PrFbMxCp+IUqbzEKWB/0gGwiyxa/KRKysSu5N2fTaADhJAAAN31r9IucJw85QSUDQB2PQQPByg4FnSC+rmLqThwU3UG2YP7QC8rDh2zAmxc2G0MJkMGSkl6XvvHyEhIJA1A7PeG5R/4wpg4r84CtmS0yvhTU1tZ9R1isxJLuAwIsKud40ypSVFLj4nJin4xNKZjDQP1en5gKjHLGXKUkL0IttAcNzcylVYAf9whuasqWhKi4OUV2JLxTcVWZU6Zl0SFevWAvsLiFFksQqgrYpgQxCETSQ7KcAggltg4p94FKJyqLksEn3gGPGZjqCq2rEV+cBZz5EuZLZKjViUksXelP0RVLwkwfCsLADsFEN9QQNjEJkxSkuSaB+8eqmKJQjMoJUWNb01gFp66ZZgUXr8Lgj/uSftCvD8TKK1ZgQGKbux3qItsLJHm5a1QFPq9KPtWI8S4dLQmUUpymbmKj7CAoJIJUQhLlIJdiX7RPyraChaNZgeHyxIKwCCybU1in4dLEyYvM5cb2rAVSzWxLfODyZjVq5I1YNsIEEOSf+pohK0oOYkdh0gN14f48Uf8ah0pYhxXv9Y10rGIKf8AhTdi4uC/SOW8MWXZ3Cr+ho0arw5OULE1UB2G0BspLKPl8ygzrUzOv3pCs5aErUpJypSnK5LVNCR1trDmEkpFg2eh/MVOJDlCjzOxY2cqb7QFh8VEIIyi5PoTCeMSor+IZaJJav8AaHZFHQKJKyn0BaIYlIDUHMFH1BgIYdDqbQAUH8joDvDH+0TqHOppX5QDCqcJo2Z39j+ImvEKBIBLAtAf/9k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data:image/jpeg;base64,/9j/4AAQSkZJRgABAQAAAQABAAD/2wCEAAkGBxMTEhUTExIWFRUWGBsXGBgYGR4dGxofHyAdHSAbHh0aICggGxslHx0dITEhJSkrLi4uHR8zODMtNygtLisBCgoKDg0NGg8NGi0lHyUwMysrNSs3LSs4Lis1Nys0Kys3KysrLSswNTcrKys0NysrKywrKzgtKysrKysrKys3K//AABEIAKQBMwMBIgACEQEDEQH/xAAcAAACAwEBAQEAAAAAAAAAAAAFBgMEBwACAQj/xABEEAACAQIEBAQDBgQEBAQHAAABAhEDIQAEEjEFIkFRBhMyYUJxgQcUI5GhwVJisdFygpLwM6Lh8SRDssIVNFNUc4OT/8QAFgEBAQEAAAAAAAAAAAAAAAAAAAIB/8QAGREBAQEAAwAAAAAAAAAAAAAAABEBAhJh/9oADAMBAAIRAxEAPwBtZzFsQVaffqcXSvID748ZpdvngKJSGH1wvcTaPof74ZMwIZfrhR8RmKb+398BFwVQGV4us/t/bDPmKUNTtEvJt3j9cJ/Cq2l6KPdWrSelrso/1hZ9h74ccy90kyAxP0wE6tcXxX8KWokfzn+gx8zfEKWXp66zLTUCIJmfYC5Y+wwt8A8Z5QRSNU05b1OpCx8x6frGAfXiAf5v2xe8Pv8AjD/C37Yio0xKCJVysQZU6pg6puLbj6Tg3wjhqUpLMr1GJkgRA/hUTYAfU9cAI8UryVD/ADD+oxlviTMMHUAnaYBj2xr3FK6jMUaTRpq1IaYPwNpW/dov3AHXEvEPC2Uq/wDEy1MmIkLpb/UsH9cBmnhAVNQNarYWRd4MgTJOwH9ekYfwintf5Y9VfCdAiFDKIj1Nt23OB+Z8GJqlKjLJLfDvGkbqTsTA6W7DAXUy6wLYkWmotH6n++B9DwzpH/FqA/ytA6DoN7b4vLwoafXVn/8AIx/fASkCNhtgRxTilBqNT8RCrKU5WE83LMjaCQZ9pxYzXAabgqz1CDa7k/ocCj4GyxJM1eZdJipBixiYkbDY9BgMbr1K6syjN1G0krIZxMGJibA7xjw1esRDV6hH+Nv741ir9mOT+E11/wD2Aj9VxBmfs6y6kaKLVB11V2Uj8jBH5YDMUV+Rg7sQdUMx3+p7T+eG/hlQPDjqZI94M/1n5zhr4b4Ny6KCcuD/AI2ZiI9iY/TF3P8ABaflRTpKrJdNIj3IAFuYSPmcBRp8OpGnT5iGK7g3Mdw37HHz/wCEEnlfe91P7WxaSr+DTIJnT0IO8dD9cURmU1CTp62WCJ+sYAjkeH00M1HDt0QXHtPU4NZWny8+/QxP0sMUeGZhBLeUVBBOoL6j2kDr327nFjjHFRl6NSuyqy01LaQ3M0fD2kmB9cBQ8T+IsnlKeqsod29FEINbe8MOVf5jbtOM8H2ghnJ/+HZUL0WCT/rAA/5MJOeztSvUerVYs7sSxJnrtJ6DYDoBjzQa/wBDgNx8J8WymapqRQSi5nkIVgdMTpbSJ32IB3t1wzrw5CU5QJPaMY3wTONSyqNTJ1ioWUbX06PyJqAfQ42DK56NZ1UwVDFVLCJiR8r7/XAZt9oHiEZfPV0y+nVIDMROkkCQo2kdz32theyvjDOi4zVTeb6SP1U/ltipT8O5mvSGYYQ1U+ZDbtqli31mY98D6eTqqwlSCNj+4n9sBt/gzjbZuiFrBPNjUCtgyzEx8JkdLECcMlbJSDP+74wdONIhOqoF5FUKskgiY9FlImegPa+NH4X9rGUqhRWWpTa2pgupfmAOeP8ALae2AdOLU4ZY6IB/XFEkDFyrnadcLUpOHRlsw2Nz+vscCvJr6iDpi8THf29u+J3lGbsBvFFNfIrPI1WEXmNSnbbfAbOeDvJYDL5mrTLCoR0ui6h6Csg7YJeIw3lVtUR1j5jacEeKUqgdPTOmtET/AAX39sO3hUPBasZel5rPUcorF7X1DUPVewIH0x2Iciv4VLb/AIVOPloWJ94x2KpV3MZhUoF3YKqyWJ6AXk4yTxZ4+r5hitBjRoqbRao/SSdx/hER1wd+1HjhWguWUEeY0u0fCt9I9yY+g98IXBOGiv5gLMpCjRAB1MQbGdhAJ+U9sGvuQ8Q5mmQVr1N55m1D8nkYZk4595y1QMIqqBrA2Mn1D2P6YRoi0R3BxYyWYKOG2VgUbsQf+oB+mAbcySfLg+9u4gj+uL54vWVSxq2UEmQLDcnbAjNMwRCsE6Zv7x264E5jiVRkZCiQwI6zf54ClxjilXMPrquWbpPwg3AAFh3OKirhhHhjVpZaoII3Mf37RgfxXhFSgbglf4otgHf7JuLBaoydb0VYqUQ9wHUmNN7SVlY+JT3xtWWoqGD6QWE80Sdu+/tj8y1zVSnlapKgUyRTMEMpDmrzE73YkRttjSvAf2hZ3NZ+lQrCh5b650IVNkZgQSx7YBi+1LPLQRa+7K9Iop+JldXA+UKZ9pxj/GPFmczT66+Yc3soOlFvsFWB/mMn3w9/b1mL5akDfUXj2ClZ/wCYfnjKR8sA5cB8e5/LkBK5qIP/ACq0uPox59uzfQ42rwp4gXPZYV1QodRVkJnSwjY9QZBBtvj83cOQvUVBuxCj69PljXPsryZpVXKFtNRYcE2mAyt89wPZjvGA0ip/v/c4gdoBJgAAkk2AAuSSTAGJqjYzr7Q+LVa9ReF5WC1WPvFSJFNSfS0WUQJabxpAu2A8eJ/tISmpXKKKpMhazT5UqYOkb1QLjUCFnYmCMI9X7Q+IawVzRvuPLpFflHlzH1nD5mMnlcuiUFpq5CBQWVddTSb+0y2uB3Y++APGvBIg1V0JFyqbR89ifoMAyeBPF1TNA066qtYbMohXETETZwAbdQCRsYbQ+MS8O8QJzuVooIC1gYB2idXzOkQW7SNsa9TqmfVgLjMcQ6jP5YhNSBMm98CeM5onL1wjQ3lVIPvpbAKnHPHOWH4dIVKoUsNQC+WRtKzBYdjbbfHzgfGKTlWGgrInWIKntF7dRc/XCBmhK09KmWkLC+qDFgOs9Plh08E8CbL1y1ZhqemV8sXABi7T11aYt+eA0ulVLL3MXOq4BPt1joMKP2qFEyJXzNbNUpgLqMWJY9ebbYbfTDRQXLU4hNELfSzARHsbDCb9o/DnzhD0aMCkD1BZ5ux0LPMQBGppOmNzGAXuF+GKbZRarqOci+qIBAC82w1G82uQJGPnDPClOs00ncUxykt6mPWF+BRteSelrk5wjjlOtlKSDTp0LTqg3hlWNJvZXiQxtsOuDaZHK5nyqdNSIEjQqrJ6qVIZCsdTMe2+AT+M01ytajTUmA6ECJYAMBMe/MYvJHtiDj3itndky7FaKSpqwJcTduYWHYAT74N+K+EpQ4vw+mAArHLzsoJ8955hzE3A2HTvat4r8GVAhNFC8P5elFkuJsxHttPa9sA71eDk1gKbAU2MBbkkdoJ0wO4AMWxm32h0KlEopspLAERBiNouLHb2PbDjwyrmCmXDaS6oAZBkkcoeVYEAhT0MzII61PH+QNdQgADaJHYMGJ39wR+uAyZcEMtQVSNbAHtEj64oLYmRBFiD3xeagTzfExGkfSf1JGA1L7P6pdzRptCBPMVYkHSYIBNwDrE7nltbZ9o06iqRpmAACTeYMyZntjIvs14p5Fek7AAMrUpPeow0/O4vGwnGwcI4mKxIKwwkntvgFjxNRPl1VaAeWR21EX/32OFat9pXnAVfuwTytVNh5kyKi6SRy2I3AMzg549rlM417VMsAB/Mr6pn5T+Yxkefqan0iIFz8/8AtgNQ4L4hU5elOhPw1GnU+wAAP/DMSLxNpx2E/I8HzjIGpFdBmJfT1M2iwmY9sdgLPi7JtUdqgJc0yAQANMc0skE2kDvOrC34XrMKzqG065EDbcx+hIHzxo1EWEjkjRvABMNEEljZSYn3AsCELj3AGylZKgYmmzxIEaGtZtwInrGAbczwDK0MvJoiq5IJJuzSbxOwA6fvgHneDAqS4UBPSi2A+m0/9cMmS4e6ialUuT0UygHta4iP1v2g4qv4b/I4BWZppp8v7Y91+GWBFxAPysMectS1IoHbBpGGkCNgBM9hGA+8CqUWpGkw01AqoIsSRIVgZsdh9cH2pUmyzJ6pUgkmb/OTN8L+R4G9WprDJTp04NR3kgBrBYEama4Cg+/TDHW4XqOlakCdIldB5QC0zJDRsAJjaCRgEHiPBK1WgXUa/IZlaIAChVYk9yTqHU7DbFj7LMwo4hl2ZgoXzNROyjynufYd8Oec4dppSzBAsmmBAMzbSl9z3F7yYnGecJ4CtetUWmV8qmJbWTFSJsuiDHYKZiLmZwBDxtXqZ+rV4gt8ureUhn4V2IUwYPUxv0xP4f8ADSVcuuunzklw2xdWgKPYSysDtBPe82ey6rkm8kQn4cElWbmbSwu0oAYB5SCTYxcm8m2uhQakygpSRWNWrBEXjSbozwFDqYEG2kQAl4V4Qp0F6NVhobpqIIETsiiSWPf5AvPheklDLNpltH/myCtUhAWZILEgWS9+WNhOFbiFepoqUylZHaKYsBUKz+IYU7RbUgtI+eC/CeOJXUZdVp02y4QikshVUqVRWVriJBggfDgAH2meL6yxlqD6C1nKesgErpDA2lhptcwdpv54XVXJk5NwyLSRQ4HL5taorM72jUqoPJUk7/IHDQfClI16eZrcz0rBABv8E9S6JH1AICgYh4lwGnmappNSJUJqJ5hDEkAI0RUMAaoeEMyTqsCzwXj6PFJl0vIBYjl2EkBjvIJtYSJuMQ8f44aNIpU0lypAAYEsdraTOib3Aja+DNHwdSpVAQKjAtAJZiFBECQ7QSTIBgwTeIU4Ffafk6bfdKNGmGq+ZoDANIDApo1AERqCnbl0g/HcM+4PxNspWNZERqmlgNQMLqiYAIMwY+RODi/aJne2X/8A5Nb8qmAnG+EVcvXejXAV0PQyCIsQ3UR19otEYplB3GAZqn2g54iPwAPakf3fBPwnnMxnTWFdh5CoabCmgBLOCIBubKS0d9M2sUPV8sbV4Ny60Mnl0KyWUO1ykmoVl9amSOYjcegDcDAJHhbi4yhNOovmAMVt6g0k031QJDayIgRPvGGjh1CouqrUpMoqn0iSy3kNe/T02wL8WcLNKu9VSgVk0slOQtZRpOgB5CtcESYaxG+Ar0HV9K1GKlhGhzF+gg79MA7OdTVCDyqA0dGO8QRbvfY74kyYXSQFksdm2gH03My0/lsdsQKiulQwNWsjSIJuey+oABtj8O15xKa5IQNsGS1m3gHkT2YiIFyZHLgPKcDoVHZ006lbSzIAHlZ5aqx+IR/EQHjq8zg3ks22XaqgTkcqaMD6MhaxPRgD3MWEANxSjVo1/MSjrqMgKU3dUZjpM/iEy67E03m8kDlJwQ4RxilmEFLNI9GqSV0VEKGoB8SFlAdwBPL2JjAJ/HuIu/Gsk1fl8lVqGBEKDUftJ9MXtfpfDdXzvmirUFNiFM09YALkA3COyqTcHoLCTOFbO0dPEQld1NVm0CsWYxRhWpmDtLTad2InbB3ieT8pS8AosLVGoHQW2IGmSrsBvtNpF1ARxP70XLI9HT5ehEDB2YnnLMFXSXlRCgaRvqPW9WKaUdVADAiQOU21A2nm3kG6wFN8Asrm0DufvCmoxZtbSulNwtoAYAqPo0gRGLWVpUxUrVWIBckkxt11MV9QEQO5ZRbAAKnBqIqNUdTdrEXuDOxsZgbjacL/ABMscw5FizmppAsJ1EwBsbT88afn+D0kyzVnLlggcE20mJjQN7bzf5HCt4a4OK/FvKrIRoU1CveFUhWjb1iextgHDKeBmFCnmlWMwia1oCNL6eZQzC/mMQea8FwIIGDvhDNhiGUMFqIGGoQRN4PY98OOVp6Rfc/p7Yz3xhwY089ROWzFTKiuKj1DTqWJTTq0UzbWwYE202YkTMgI8X5PMZvO1/KQaMuadIsWAguoOqDuBNwNoHfCt4o8NZbLKCzlnYqNE3MEajpidhv7g40nNvSyVOrmHOqD5lRmlmc8qiSIloIUdLC3XGOcR4hUr1DWqmXYQBNqajZF9gOu5MnrgCx8SEW+7UWiwNQszkDbUwiTEXx8wvF/Y47AabldQy+oIpMsoC9ZHMWubmRvBiTvEWeK0KTowYAo+gPeWMhWLx6XIu8QLgAx1ky2ZcUWKBgqLU0tAI1hAXIuAN25l3sdRnFVklgWsEpqGAIgiywCLCS8SNzNoGAC+G67BGy9QzUy7eWT/Ep5kYDoCpFvbE3FP+G3yP8ATHVRUOY1hY8ymKZghSPLMSVmGIL3JAsIGxA88UqAq47ahH0P6HAKe6KJIt0MXt2wVyNeaQ76P/bvgZlqRZBA2BJ9hMTgnlMg1SnRVN6iIvy1ACfpM/TAOnDaMZekpuHHmtG66hffbl0KD88FqlfW4VCFaNWnchWk6oFyxPuN5O1xfHKugs+nYWvA7AWvO3T274v8A4nl9Oli1MncvADHuSCR8tVhgBfjBdGVqOZOldW8mwtMmCJI6R/TC94QyVQZZFVFLQ1fSHALSYUOu5U0ydO8FbkC2D32hPpydWdipHTrt0+uBfhqtqylOihirYBypgaYbSyiQRaxLX0tZQDIUfH9IKjM1QMXdAI0mAqmQ+i/UEzHwWaxB3LOCjuixWCoGVTT0KHIKnnQqNQ59cEAX/iwB8YoujLZdF0FczpX8RmRV6AliQGYvq9wD7y20a7LUVdQpqh8n0uvmHZdJQ6dIYElQwEGCNwoSLmDpYkAtUJVXWnpFIEgDXchTJeZIBZTyoRifhlUvz1UmppAFQLDaZBvqGqGIFzqBAFwcUc5klRKlQgPTWm1JXLE+ppYMCSmnVJBIsLXknHrhueRUQPFO/lgGy6rDlWWNMNFk1Fe3QkGitmiwYliFAJIMC1hp1fCDtMzdj0kdphQrGbbbFhzXMHlHqA3glCTO9OmARPbb53B9wdx0Inpi7QqI8AwGlbHdouIgDVclQCSFsxm4wFfiOeWmpaoQFClmJWB1JLCSWDEiEF+YzJIjPshxStxDitEITSSmagpArMAKQ7tEAtMAwQFOkC4uw8Xqr59OnUBdQ2qABEgggFmBJaYYkySQx2Iw28LzdBQtghi2wmwtIO/LaYAEASQMBj/ANomZ18TzQLT5ZpoO4ApU5Fv5i2FSo+I8znmq1alZzz1GZ2vM6jqInt0H0x7Z6R61J+n9sBG7TbGq+FeNpUyaAhSyaKWnVLhQSSQCpMbTF9IFjAnJyo/7kYZPB/G1pN5VQk0WaSk9SCoIsSbsLAdBcb4DTsxQVmC/hAVE5gElKcX2JBLmDtBlVE3nCJWoVaOaC1G1LUcaWG0qBtcmwUC9yROCHGOJ1F82nlKTq2tgpbUfSkEgtzEjmPOszqucdkPES1QqVqJVqRBURbqoIBupiekCd8BYr1VWoAoJBsL83UBoB1EE+46jDXS4YtQl6g3EaRItEXIMzc7ERMfJVdXZlokqNBBABBJuGmBeLrcdLmBMufD6kqOs4DNPEHDa7V62Tp1XNOKdeh5tQxTizqtR5K2Mi/wjDZwDjlSlSomssl5UBmnUaZIMTMyF1jcwQRMTgZ9oVFkzGkSEZabSCQWLFwFEWMEduo9sB/Gedqpl1pMyAcjKqXFNg4BWdg12G029xANniunTarQzFHMeTUVWQak8xWWQQraWB0iSBYmCcTUawNI0KlSl+KpHKwIIOxGqCQDsIscZ9w7iLtTXzKmtrxO4UkwJ3P17x0x2dYFdPS9u074D7Ty1WlVamUJqmSVmTF21AEgODpMEGfrbBjw/lNedTL+phFSqSSYVJYU7iwPICes4S8+pCrF1pzbpzEfob/VicOn2ZUly9HNcQcSiL5NMCxc8rkD5ny1+ZbtgNA4iq80mEor5lRj33UfOxc9uT+LCl9ilDXWzuZEFCwUE+osWaod9hBU/OO2CHjzMPluGMrENVqn8VuhZyA35aoA6Kg7Yr/ZzmhkuEtXK81WozqD8UxTQ/4eUt8r4DRc9xijQ/4lQKTcLcsfeBJj6YHeJ6dLN5XXS56tE+dRhtJ1qDYMRbUJWD3uDjL6ueNaozPU1Oxlh+nTsLR0AwZ4FxZqTgoGiVBn0tf/AHfABvtJ4yK7pSRvw1IqlQF0lispMXlUYGNuf2wjVasXODvjPLClm6qIAqTqTTMaX5wR23iOkQLAYVa+/tgPRzJ9v9/XHYhjHYDT2Z/KRAhEnSGBGxjUD7nSbt9QQuD9FyaaEsBKKFRlYgMECgggRqZpM3vuJgABwxvM1AsWH1vvJPUkyRJ6W2wM4nkClUulRkhdtcRvBANoB+skWM4C3xrMCkFquG8wEyFAurEGY3JBMzsRHWcUk4mK6u9NGFMgiWiSyi9hMKQR16e+LaZOpnpMaUK+Wz/xC9kJ7H49zYdAAbo+HaSKVLMRJJChQL/4R9MAicPJNJ4/h/8AcMMHh16irRZFMqoFxHSIvgquSylCwVV/xEfue+PNbi9MDlZSD/CZ/UYCTiVVqzAvCgGygk3vck7xf8zj7kchUzBYJyoti3v/AAr3buemJshkDWAOtdBuNNyR2nYHoe2DuYyw8k0V5FZSnKYImetyJvfvgMu8T5xWK0EdhSprpZdXIWBIhAPhtfuSZnFvwvoJqjQxXy2ZypbVoGm2mykB1mTBnr8LUPGGTGVqIs6iylhAiBOmCCbbWucG+A5fQjBTJISoGBWQrBSDDQIJ1qLiSQoO5AVvGDS+Vb0HU4Dtqh1AUK801B0sLz27Xw60qb+WKbHywwTy9DMamsXamGUEki4VlBtEi0FF8WsqPQIpikwcFtyUi2mQV5Som0CR0kgNORq0s0jMoHnmnZQbEJHMAsjmYDa42keohb806kp0opkF4ny1QlSIim3NokAhk6lhMrIB8P4lpqGkxCgukFUJVlX4l0wVckDc3kAkNGDjZrSNZqXXWzyAw5FUkAqFhQCCAwk7TqnAbiuT01TEgkmbCbsGBut7sATYFoiAQMAcoZXdlqouYZgzBPTUkEXBk6dAU7ArEWsMWKWcvoqLpcXKnr01A7OvuPkYOKGTz6oQWYCYXpeIUGQo1Hpc+kAiJIF7jMFZgFlus9fafeSLYCHOKjEHqCCL7b/3wC8T8fWjTCmS7A6VEXiN+yyRPXtfZyreHUZDVo1GAC6wphwRBYXsRtEmdtsYx4pdnqedzMjKL6SFWSYFxYn33JPywAJt49sfXH9BiMz0x9IwEi3WOouPl1H7/Q4PeFMuXcBVDudQC6QxssloNot89gImcLytEHGt+BOEURk6VUg6yrMjxyqTUYkQTDELp7CNzawEeI5Wn93qP5amlBpGmKhZoKjUymTpIIN52DGJgYTGgsz2LOVMoSQZ3EMSZW1r7j3w38QrTTNRmKkhPL00tK1NMiYYzLDSYBjmRjYTgLQy81WLG8sTrXQFa4V4B3FM7giZF8Bbzb02l5IVWhlhhGxtcABSWPS25we8O5wPRVh1Ftvl0t0wpcUexQnkJAaFAJ6lYgASywAfqd8e/DWeZTUprcBpEx6WuYjqGn/UMAzeMqdI1KVZ11FqJCi+nVTJNyCFsKkgEHra2EziGW89VRqZpqVL6gQWZyyqvqPcj6CBvyunEM6v3chhdGDrvsZVxb+QtbYwMDsmmmPMKhadTzgpBEsFbShFoAJDiZ9A98A4cG8K0DksvQzNGlWalT8vWVvYn0t6lE3scLHHPsvPqydbSP8A6dUkgf4agBYf5gfni9wL7RssXFB1dSW0oQsyDJEwZk7wBhizXG2SrphWQiVM3buJnlcG8EXEe8BjXF+BZigAMygpzI/iVuwVgdLMd9Ig+28MXhykPu3D8tqDKc2zNEgMFapVMg/y8pBxoPiGtTq5LMXEeU0zupgxtt7EdrYzrwxkzTq5YO4KB6zqwkgFqLjSW2PN1B74Dz9teZJTLAg2LvM2mIg+5k/KD3xB4jZl4fkqCFiZpqCbGFpNqJ7Rq+mKn2vVg7ZciCNLwQwvOnp1uN+9uuPeb01KeXV4inl6ZJFruBIP0ppgBuQqUadg6zcE7sbRv23wxZPOQusHrbvPT+/0wFSlSX03wU4dTLsiqC2mWgfER0H1hfrgFTxZmZzL6b+WFojsfLGk/wDMD/sYXahJJnBnxCy/eMxpMj7xWFjadbG3YXmP74DMMB4vjsdjsBpnDczqq1IFyT9fc2FyINh398evFOUnynKB1UnWjHSGXSTBaDADKp2viOiNNVH5biTpW7NuzmBsCQt+3vg1x6jNE+0N+RB/bbAVMtxOoqqKlMKHgJpMi502gQFBBEmNsCuJZ/UzKdhGk9CDfBfNU2am1VVFQ01JUFbNJCgztKlgP8u7TcXWpL5zqw3BuLbcxAneOnywCZUqFaY0wDqPTvq3xYoVQUDEc0GY2sSLD6Yq5xCsod1qEf1v9d8XPC1A1K9BOmvUfkrFj/SPrgNS8LcOehQVXgsSWIGwJgkSd474OvVMekfn8/bEVFbgdp/bFtaf6/7/AHwGT+MMnUq5vUY5nFMR0UGjT+o1VdX+Y4r5zhT0azukQqu8tGmLhgxJAgG/X4bYc+J5bVnUSADPnAnbSPu5/M1KDL9ScVeIofPZxrQQ4I1AQwUAMEO4DEXBgXOAQK9NhUmpzMwmSZk9ieo+VsHfDrVlBNJ0EwfSC3q5hcASQSASRvvEx6zmQqVJZlUsyMyBzzFU0yTI9YHKSBBaYPULvB+K1KNSTEDlKkC4O4vPT98BpeaViFcDQakliHPqUNclFCKzE6RqUlguki2BGYNVVUNygjRE3UCCguQBa1tmiJ04OZbLIKRr1B5tFaekVNTFuZgzTJiA1xIkHVJkkmjxWmGGuoA2hWLtTJOhpgiGUWOq57nqbgFfPKT1mfbc32udwBH8tumNC8NV/PyyFrkCDI3jr7g7z74EcJAICkQTO0gk3MTYXKb9AOzYMcMqFWAmQRvvuTp6W2nSZjUIPQAx+G6vIUaORyJMbGG69JPft7YyzNUKdOrUokaqa1DTIYEiFZlM9/TvBxoeTYpUqCT8DQJP8SmwMnpsDt3jC54r8P1GepWRCeY1bMAdUDUQOxIIm3sIOAoVvD+UenzUFClYVwNLJtBkWYHaD3nGVVwNRCkssnSe4m1u+NPocZHlmn5TtUZVAeBAWw2n1CQRPbucL9Xwvl15hUcLf+ZZG4kgXG9zeRgE47C2Nz8Lp5WRowpJTLKWXXdw6/CpkKQGN7YyitSVA1jIkQN/7TjR6OY15IT5RLDToYkErpCldUxpZJUAkCy7b4D4KmrLUqlUNUphXp3eHAAZRJ3UlLgX1EN7DFaijRME+WwnVc2hQJgTCz0H12PzJ1lanXbWilDqVCpi6ySvaeXcSTBkYs06TBtBJAcDXfTcz6QbnbTt0bAVuI5V66GDfSXWRYaQYDQOhCgSe4tGARrNSKVVVQtMhGBsxUDqSABINu5AvF8MFIqKjy/LqKkmwgEGYIt3MxHNa2KnEuH6jp1ex6LUEHkJiNwVBHSJmcBfzOZDU9SkEFZBGx7YFZHOitRKsxdo09SZDBVvuTfYd5+QfhGe8p/uznkYkA/wMb/VT3vBg9Tj01Vsoap02MMpM7g7b/ELfXAL9ejJYxJUghR1AgfWCD+WHLhPil6VJA7lgsiWk+k7kgb7b4CZ/QEYr1LFbgDcx+m0DpiCjpKKGBJ0gAggQQdh3Y3/ADwGgnxOrUqikDUUKkTuGix/luD9MDfv5IQT6DPueVli+x5pn22wGqaCKzqvpFKnzEyNMekHqdMREx+WK1HOdD/2wEXHuD1qpBQqQJhWJETe39OmPOVzFRFNUjWE006lICGVKahFYdCeUkxa/SMEE4iBysJ9xscU83VZaqVlY6WHlOReBuGjax/rgC2UWlVGuk0iJj54aPCdAK89IBJ7CYUfVv0XCRlaNenW0sqBZl6iKBK7lgR1IFh3gYdvD2bIaDY1GBYdBHpA/wAIt9MBnn2gZU0s/mE0gKamtAI9LqrCOvf9YwuY0r7YuGnzKNdfjU0m+dMysdZK1H/0YzdVwEePuPsexx2A1HMVFbkZSNAMGQKlz6SGlVFyfTY6ZPchw2uK2XvuBBxNXpjyxpZQuqYKnbpYA7C8yTJ6CJhyJdKgDqVDgC6FSSRM/KbDr7nAe+GJNMJChQVTm9TSzSA0bjSTHYjYtdW4vVqrFYkaqbLcxclQZiTI2kjq3vhizCha0OSKbbgb6thE2uYB9jI2wI8VUgdYUCGXWrbE6RAUAQIAJvAmBgEfiWcNV3qMACzgkDYWjDZ9nOVVmNUEGIQe0mSPnAX8zhG1WMd/741P7NsvGVRovUd3P0Plj/04BuQkVAOhDEn5FbfWT+WCNM4pp6/pOLaCZ+WAD8Tyo86jU2ljSb5OOU/5SD+Zws0GPnKfNAfzaqy4JDQoBVSAQAp3JjtuThq8S1dGXarEim1N7dtQU/ox/LCllkU09LMwXzApUljrDqE1GAIBIIgtGpZkicB5zeXC0X1tVXYoDEuASSwAHKSKgQqTMAdjChxnh+moSqFUGknuCbEg7FSdmFoKnD9SzC1UZhqeoKeqi1NyrCk5Gm5AClrqe2w3OO4tlQ6CtVWmSGgkswXyHhTIsxMG7adNiQDsAi8L128mkKQflDMOX8NyrAaSx5abD1DuSQTN8W8+nMecg1oH8WkHQHVgsAXYEk3Hq6GKPhQaKNSCyV0mkms6ZX10wdwDpctN2gm1sEdKqwouCgVg5dHZoBlixPwozzAts2oW1EAHC6pDorqFcepTFjEMpOk2EaZ6AN2wzUm5mvN4lrGZLGYtMKrAED1GDeMLWb1rmAzganhrXDXKTEiNWjURGxfaYBulV1UywM/ib/MLeAYMkpAJHKRcnAMb04YliIKwesEEEHbtqH+bE+WbUrDV6VQQAIElgWMST6SImwHzwDzrzVRnDFShAImNQg/QRNz3wV4PXLM6bAAGb8smwie0iO4J64DP+KcDpK9QU+RkaU0wJuH+EbXAv+2IMvkQVuDqHxEzEczWJGg37D9cDvtD46wzzihVZdA0VCjQrNJkEbEAEA+8jpgJU8U1zOjQkzqIWSSdzLkxgO4kw8xxNiSb2Am5/UxbGoGiVo0EYsaQNNCyIIPLygkmVjvvCL0aMZJSzZZlZzcMssACYBHNpsCesWkjGp+Jc2n3IOFLAeSfVyzIWSNwsGYm220jAUaBeK/mazJQI0fht61uQInT1sTEDlGL1KkYYQAyAKSzGebSYAvBttE9LEwQnDamtXqiBq0m7aiSLENFpFr7Htckka8XJbUKpOsHtJEwTcAsRJkC+22AsUKpKaNMspBhY2kDURME3jubASSQa7gNTCANqViJEkmLzNyZDC2xJv2xaet5S2cN2UD5g807gzteNNgcRLmAhqi7SRDJYrIuEBB2iR87+wKOcUHM5cKSRO4uTfe38wt9PbFridIV8plnp3DUxbe4GlgZ6hgRj1mxBQFLipTZgWkQZTobA9hPQ4oUc3SoUBRWo5NJ2lGsdRUKVBUQUkFwT3AwA/OVhoCspVwgna2/fqD13v7YK5GgadHznBGpkgR2nm3tY9bXWInCzVqllG0mZ/M2B/3thzy/l1sui6OhJYRqsI0k6YuNIme31CPLFHr1VmAuiUYyI0HUZvLSYmbSSNsUeJ5HQEMAFnIKySVAViLmdys7+0YsZAqczX1+oFFuSAAE0MTEgwbQSfn1xX45UICvUA1S4lbh+UATezRc7WI+WAEpmG1lAJAG5MnYfniwld12MTvBxR4PRLPbtOD9HIdWg+2A98Meo13uIgT/AFHy74aeFZmHDsLapPywFomLbdMEckevb9sBe+0UeZw8VF3oZhH+hDIf+Z1/LGW1SG5o3v8AX9sa+wFbJ5ijN2pVBJ7wSD9CBjIqdKwE7wdu+Ar6Bj5i2cp7jHYDVOLZxwGBBdYZLk6DAho0/EToaB1E32x5r5ldSgMfWqhJmOcy3INMFtIixmD1GOz9YeaUC6GkR8S78w5vTYxyiCJg4+Z6sQOWGKIHUAHn0Nq0gm5JdS0zB9hEBJxk216dQEmPof8Av02xBx1pNNtTQygMesEyFJDHmjl+QjY4myQasqN5R8t7AuReYW41TuW1G2nUDIF8S8ToIaNQoQbfECvoYGFkknqP5RNhuQxrMUtKsOxj8jjZvA1GMplx2op+bSx/VsZBxlQKlZRfnaPzJxt3hejFCn8o/Iaf2wBKPxP8v74u0TafywPqDmnvb+k4t5YwCMBW42p+71YjVErMxqBBWY6SB/1wn8PHMtI8hdVXzFUq6FTUUkkWAkKFKmebtcN/H2Iy9YzEU2P5Amdx0HthVWiyg+k6y9Kn5mr8Qs06eUsVTTqWZUjlEmcAQXMuawTUqjmRZBXzYUEsCAV0ggyLTItIgS0EI5WWrURtNOG9J3YVjoDMsgXBU76iTcisaAIVajjSrlCuphKsy6A1wZ0jUbgSATIMmxmK7VUZAS3K/laZDPp06lbSoMzA09ZBkxqwAlsmUzEuQqnWbL6Fg6HDn/g1gSWtAggg7KLHEmOhiL+XNJ6joW1ADSCEKw41sJF5hjykANbfMMEdSwfzGfWCwDIAoLFCYLBVIIAl4YzeVxUrnQ7GkT5QUOgcyrxKBJqHlAJteCWaTA04Ad4gpotQBW1mSQB8KtyhAQdgyEAjYfLEaOwUSxgyJMjr+Z1H4Zi352+KUlagjIKhVnfWCxI1ghW5WkkyrJAsBqOwMw1EOhDE7yRteTFhOxJ9MEaOpGAZhQLMFJidLWne8dBMEQDAmIJ3wW4VlvLfQGUFhcj4mDC4HS82vB1DpilTICUWsdj3HQmQDFlvA3JmDGKH2hI33DMMCQyUww5iSCHSbkkagAQSDJIJm+AxfxHU1ZzNN3zFY/nUY4HHHasfDgPQqR+d8NeW4yp4ccsdAIrI6kqdegkM0NEEBgRpLCxwo4vFfwgfbAPXhIroWq4ADOxJAhZERZBe6kmLwBvvgxQpAUqdM02DVBrvEg+pvkon8p/isH4blvLyijVBWkGsNncKIv1lpnt8jJY1p0MmpnBMgkwdM2M7iFHaffoHt3JBTy1Y6iYPYSsj35liN9gbiB+arqfM/ihGnYwA0z13kRBvMxvghn0anzkiSTMiIkEEXNzvDbkq2+5o5euVrPqAPmrTICkAnmdQLEACVaZvv74AYqK9VQNROnUxJvIXVNzvIg9Til48yKB6FWkBFSmdcdHQib+6svyFpMTgtlaRau+mnalqJjYaQBuvum/ce96/i2gDlQNXor6riIDo4t0HMq8tumAT85RISmY9U/pFvbfDxwtlFCmjKAKs6JECSBcsLrMgRH1jZP4kwKU1J9LRaRAIvvfcf9emGPhHE5oyZ5AxZbQQRYz3U9J6YCt4c5vvDRDF2bXHpGqbXHQzil4rUhkUloVSBqM7HmPymAIkYm8KERpZiHNRSBcqYHN0I2JF+sYJ1eGFnXMACoUqCqaVyXQsDAJkXgsNgLC2AA+H69NAxZ1DEjcxYf8Ac4MjModqiH/MuFfitIJXrKt1FRo32JkC97Axftitp74B0FdB8af6h/fE9HjFBJ1VU7wDqP5LOEYLj6BgHTiXi9PKenlw4Z10s7DSACCDpG5aLXgCZvhT1SdhiNUYAMQdLSAe8RMd4tj0uAv06lhf9/1x2IRUHXfHzAadVepTqAsGKpEKTuNJI6ggaQ7WPbHZQCqKgQKSYsWA0hVGxLSVDKBB7z8UmXNIaZaASQDKrGkaQJPKSdRJQwR0fsI9cGV9OlYcjUSqpq1BjpJM7SBNogMJg7BU8P8AqqhjIpsIm6MkSEOwNpMH1SREYL5mg9WmVBLKQCxPQwGLR2IEibtpFjgBmKr0a/meXFzQcdIafhuBeZIB+HsBhhdRVDLqCkEAkqLMxNiQLKBde21+gY3nUnPaYHNUQwNhIU/l7Y23w834SDsP+uMz4jw0HijuoIQU/MWe5lBaLbNbpGND8KVZpC9x/cjAE8xZh8zi1l+v0/fFXOG4xPk2t+X74CLjCg0KwaI8t5mIiCduvywqZIP5ehpPmDQeS1MnUwciZGqZgwCysF74cc0mpKi/xKwvtcEYT8rk6QpS9OVrR5Og8z/GZlgNRqAQRa6ggC5C/lNFPXSKgsHALrqIUkD8aoGYqrGLMIAYExyziTN1SoNMOSFC1XqhJ1Sbo+kqCWUgSSGgyTs2PmZqOpSsUFMlSHJWSrMNKhVAJMOqyIEAAg2IM1E+SsPURabosBWadR0lgCblDuJggHAVBompVTSTS1uaboA5qadxbUCAwQ6d7/FOKWeGuodRUWLaHpkBEZSzIysY1nSCSDPWTIAmpahooABdLt5QLkMyhV0sACQVVy6mnJNzp21Yh4wWd6ZYaqjoitpIApurXhiN7m252IUxgJKdTzKLo9TQSFbRDIVY8wWSQNbvBBIJgttsvrN0/wAFSbEaRY2FjtMxuR09QB2xJlzrFGo34jHkYKCV1LqBKlhI5tnAlQIMaiRBnas0wYIMp6gA4meU9VBPzurAxYkDtOoTRoGT6R3/ADEAz3gzsogSDiTxDQ8zJ5lQQC2XqqLz/wCWbbAn0mO4E4qZRv8Aw1L8rEC8Wm3qiI39CzEYKzrQCxVhG9iGU/zbRMeykdcB+a1jfH1jOLAyBHL/AA2PzFj+uPn3RsBWjBHLp5tNlLhTEAWEmLST0ntiIZBv9/8AfFrI8KJqU/8AGpInsQT8rdcA6sQopELKpZp7iQs9DuD35cEKNRGqE6NQa6HVE7y1p6qSdU9Zm+KT5ou0EomlrO02IJctpJAgk+1t74v0aVkrK+ohu0fCRf3Fhfae98B84gCEdWQgySoYmFmTYA8xnr1vtqkU85m9L1HLtrWjSBBsPVUIDEjfmPv+93OhwqVCSRBazRp6xI2EkqG6ERsAcUfvFVq9dVAB8umQDcBRHLINun5T0sFbg9Ys9ROUlyCSSRBjfeYDGQL7deveKaSHLtoZjDU5BiRDgEGACCB0M79MV+HElCAhOiSTHXoNvcz1kCx6EeKU1amxSNGjnnoxU2B36E2BiN+mATeO1w+hlHpbTERcCR1JvPfpi5layLlKpFmKDa/qaCT2vEfLpgRnTflJjXMT1hrj88Xa9YfdYESzqSIgiJ3PWf22wFrgWgLqYAtrOkHVBgKb6TbrG8yMMvCWhmqFQdIJRlIgiITVexgg7bdJ2CeHEYUASs/iNpsDp5Tf25h+nywZy4CrpZ2VIliRMzBkEzp2PKJ36HAKfiwL97qMpBDhXsI+ELcd5WT88CRgx4qoBalMiSGpiT0JDNIFztI+WA4wH2MfQO2PgXHqffAFuIVP/B5RSAYfMQeoUskr9WDH5j3wNUdRt/TBrja6aGVU7ikZ+rk4DAxcYCcN/N+n/XHY65vb8sdgNUqUZZWDhKmmNMFTLBtRLM07Nf5xvE0aWf0rSLISygHUSAx07DmBXSJYA6Z+QFiAFTUmpgDuZIi2tpaAZG0e30gWlRYemuoSrEH1arKYkQbHUDaOp2bAFqtJagqKxIFRVVY0llYkXjZiOSCDPU3x3CM2rU2lFV6bGm8FQC1wTcgemYAvEyYMYusahbUjEhqb04iBKlFGlTeNzNuvWcBhqNYamCArTk2u3MbBZ1MRfvuOuAh45Qiu9Xo4gEWAA2ETy+rYxgl4UfcYg8Q11pKarLKELIESdXXSTKiYNxuxg4D+H+OUEqtLlEIkFxHzEidsA95gz+WJeHNIP0/pgK/iTJ//AHdGB11Ef1GCnAnFRNdMh0YnSy3BHcEb7YCzmakLUPZSfyBOF3hQsimkxV2ZVVktSKqOtpDRyvy7kYNcTfSlWSFOgwCQCSQQAJ3JMDAavQISKXmfdkRdJpkF5B2Eg8sETuBpEfEpCbJq9HcejlWgATq1MxtqIZqhCvMTqABAPWvnqI0hwVYuXZdSBjT5S0Lqt0veZHsZsvlkZmdVUpSKmtJ0srUzKqugqqaII95EyBarTzah1KFKdLzIvqLM7qCYADaYsIMbHYYCavVY02Vxq82aesAnyhEc9goCkQSSASQRa4DcdQIxSBdQQwBXnawZp+IlWMAxawEEgo1BF/EbnoqWXzAzEzU5XUBW/wCELQJ1AhjLHaLiFE1aBTSoKiNCuCWEHQrFWNjvJKxBsdUgPHAqxahoqUgKfP5jALTGmJECxcEgyxjmG5FsC/EniDLUyaRqsCDqACMbEWOoKRJE2mJJnrgnkKzvRDB7uNP4YVgplT5jekFQV0aSTqne5nOvtARfvz6W1KUQg9AL2AgAKOgGA0Sh4jyqZGi75qmLelSWcTO6pLDbqOXSZgsMWE8eZJVBR6tQiSv4JE37sBE2Jki6rvjFAow+cK4YhoUtW5pqSPcqD0+eAX8yxZ3IJAZmIBNwCSQDHUC2PApHvPzOGh+D0+n9cRvwRYs0YBf8uO3ywR4PSPmLYwJYwDsBJNpnElTg7jYSMeBRqIdmX3Ez+YwBBpqgKicy62JI6sYUAnpc9piT1wc4XTQrDsdJJgEMoVrkkGdM7bxv1wqU2IMyZF+v+zhhp5t3RSzTEHYDpAsIHU2gi5wE+VpeY25ZVBMC5b1EBJOxIMG3qtgFlqh8+rDfiMNMDmMFioUwOUkWvGxGJuLcaRKhepqJa1ge0GNJESPeb+wgBluOprqcrKrvKgAEC5ifim9/p8sAxcMDpU0Ali0FyVICm9ySJ0x8tzFxabiWVFMAMxLtAslrwDff0nrseW5xURgNyxeCvq5QL3tc79e5nfHqvVcstRTzAyZiO3w9CPnBJO+AT80ZRYAOh4OnrIgH5mI/04k4mYpUx11MG99O1txv+fyw0hRewIYzEe89u/WP6YTuJVKr1HFRixpkrJ6AGBsNza/W2AOcLKLQBaSH1UwVNrtIkexn8wMEauVPmiprgTtc6lUaSd4gyFIt1OFfw0gNYggXpsNt7rj0vG6pgnQSuxKkGJmDpYAi+3bAEvGWmaJW1nBXVqidJW9xt27DC9gjns/UzCszhBo0mVWDc6YJJM+r9MDhgPUY9IYIJ2BH9ceBialR1MFncgfmYwDD4tVV8kK0xTAPzvPyv0wvg4I8arVncNXcu8AajEwLAGNyO/tgfGA+lj3GOxxx2A2DiVNVRKoUamp0zBuBOowB2GgATNpwJ4kWp1aiq7QXFpj1kkxAEXMxtYTOPuOwB/hjB3ptpCE1jS5JFvVO8zLN7X2wD4lmSDqgFleQTM2fTpsbrA274+Y7AVeMufurruCIv7HWD85GEdTfHY7ASVRaMfMrWZVChmANyAxAn5AxjsdgLFOx1/EIIPYg2xouRqajmaUAU0ytKqqqIAZ0YsLbKSuwjc+0djsBazYCDLBQAHZkYQLqtgO+wF97Yo8LmpTprqZfNaixZDDL5jU6hVOiqrVH0gC09cdjsBKW0vlECqEq0TUdNI0k6NcaRYCV2Hc+0RVlBzLyBCzVWJWG6tKwTIJBk9TsSTjsdgBOR4k+WVjTgnRfVJBCggDSCFEAAcoBPWcZjmuINXfzWVVJgELMWt8RJ/XHY7AeX2ONMaxgD2/bHY7ASq1sfdVpx2OwHI03gT7YmpP/AEx2OwE5y6ndQfngeBBcAWkjHY7AKPiz1KPf9sC+G0gatIHY1aYPy1DHY7AaK/Dkk774j+6L747HYCNqQjCLxn/5jMDtB/Ly9++/9MdjsB68NNFcf4H/APTP7YG0jy/QY7HYA5wegDlc2T0CH/SGYfrgODjsdgPQx7Q3GOx2AN+KLVBH8P7nAdmtj5jsB7VjjsdjsB//2Q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508103" y="832230"/>
            <a:ext cx="2496043" cy="4038669"/>
            <a:chOff x="5148064" y="739467"/>
            <a:chExt cx="2496043" cy="4038669"/>
          </a:xfrm>
        </p:grpSpPr>
        <p:pic>
          <p:nvPicPr>
            <p:cNvPr id="3074" name="Picture 2" descr="http://photocdn.sohu.com/20150624/mp19902977_1435110223999_10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739467"/>
              <a:ext cx="2496043" cy="3416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712009" y="4254916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dirty="0"/>
                <a:t>Áo </a:t>
              </a:r>
              <a:r>
                <a:rPr lang="fr-FR" altLang="zh-CN" sz="1400" dirty="0" smtClean="0"/>
                <a:t>dài (vietnamien)</a:t>
              </a:r>
              <a:endParaRPr lang="fr-FR" altLang="zh-CN" sz="14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629762" y="1392496"/>
            <a:ext cx="2996421" cy="3430321"/>
            <a:chOff x="1588361" y="1254922"/>
            <a:chExt cx="2996421" cy="3430321"/>
          </a:xfrm>
        </p:grpSpPr>
        <p:pic>
          <p:nvPicPr>
            <p:cNvPr id="3076" name="Picture 4" descr="https://g-search2.alicdn.com/bao/uploaded/i1/TB126vbNpXXXXatXXXXYXGcGpXX_M2.SS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361" y="1254922"/>
              <a:ext cx="2996421" cy="299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366491" y="4377466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dirty="0" smtClean="0"/>
                <a:t>Qipao (chinois)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08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t11.baidu.com/it/u=1173181759,3682087668&amp;fm=170&amp;s=9AC37A231C0266D05CB529D7010080B0&amp;w=400&amp;h=496&amp;img.JPE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t10.baidu.com/it/u=3942615051,3364438322&amp;fm=170&amp;s=8AB26D8588679A9CEF898D51030090E1&amp;w=500&amp;h=500&amp;img.JPE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data:image/jpeg;base64,/9j/4AAQSkZJRgABAQAAAQABAAD/2wCEAAkGBxMTEhUTExMWFhUXGB8aGBgYGR4gIRsgIh0aIB4aHyAiHyggISAmGxobITEhJSkrLi4uHSAzODMtNygtLisBCgoKDg0OGxAQGy8lICYtLjArLy0tNS0uNS0vLy8rLzgvLS0tLS0tLy01LS0tLS0tLS8tLy0tLy8tLS0tLS0tLf/AABEIAQ8AugMBIgACEQEDEQH/xAAbAAADAQEBAQEAAAAAAAAAAAAEBQYDAgcBAP/EAEQQAAIBAgQEBQIDBgMGBAcAAAECEQMhAAQSMQUiQVEGE2FxgTKRQqGxFCNSwdHwM2JyBySSsuHxFUNTohY0VHOTwuL/xAAaAQADAQEBAQAAAAAAAAAAAAACAwQBBQAG/8QAMREAAgEDAwIDBgcAAwAAAAAAAQIAAxEhBBIxQVETIvBhcYGRwdEFFCMyobHhM0Lx/9oADAMBAAIRAxEAPwD05XGOxWGMdWM6leMKjjCvNGBOJcap0SgZXYuSFCgdI7kDqMT2W49Vd1PJociF0mdJYAGZ+oAyd/pO02aZ/K062kuCSs6YYiJKnoe6qfjBgRZMMznGqdNEdg2lwSI0yIQvcFp2B2m+DMvXDKrREiYJB/QkfYnHnfHfEyahSWly0jAJdg1lKn6RIsSL7+mOW8Us4iHRSCugGxsIAJVXGx1FTYE3Bg4wkQgDEWb4pmUq1FOYraldlMVGEkEg7HuMFZXiuY06jmK1zEea5NtwL9oJboPeMAV8pUc6kpu4PUIx6kG9527nGppViCfJqKw2ilU2g2FrXItYfnhDXIxLNPsVrv2P9eu8NfiVeCBmq09CKrxv1LOAbSIH8sDLxfNX/wB6rWt/it998ZZ3KViiny6r2iSjap1Obi5EAxO3YnAi5CvH+BV//G39MeUHrPakoSNoAx64xKDJ8UzUXr1TPeo+17CCTqY7RflJ2Jx8zHG8wQWFesBqMc7C1oG+4v0+cBZfJ1gAxFX6YM025RawOoMNgJA+4x8XKOwjRUg9dD3vNz5UnpaYsDGAN90pVaZokWAOLZH3hH/xBmv/AKir/wAbf1wQvG8xpB/aKpYqTBdjNyBF997enrGEqcNrFgPKqATuab/fbDfLU6w1FaVYDlEaXEgBhB5dgL7GSNpaMawNsROk8Pfd7QitxPNabZiqb2M1ACLiZutyLX/ngB+P5gi9er/xt/XHOY4bW0DTRqmQJ/dMDbe0STPUjYbnA+X4fWDCaFUCZJNJ4A6k2iAMeUG2Z7WeH4n6fE9ep5tqeWFSrzMtLU8dSFk/zwPwXxCmYFQhGXywCZi86tv+E4il8SlUCFnenoIdDfVqgCXhnCsuo2JgmJFoJ4T4vpU3P+7KiuebRUJIudlYAHc2WP5YoDC05+0yt4L4ip5lnVFcaNy2nvA2Y+vpbfDXXhZkMlRpsXpIFLgSRPNckG535jff7YMNTBEi+JgBmpfHBc4TZjjoWoU0MQv1taBYEx3gGYMbGJ6slbGXhbZ2cTWcT94/+o/qcU04ns39b/6j+uMMwxjma0D4wg4znD5bxvBA99h+ZGGfEqkfbHmkPm2dzUqFdbaANRUBZI5VETAB1E3LADAs1o9ED3ubD5yk4LRIrLvyqWg9COUj7uT8Yoy8480yFSvkqy1NXmU6hWmyMTqGq6jSwDI25AiCJnoR6QDhtNrjMmroEODiee8U4YtOs1PztKqFMXMCBqY3FybxvfGi+HK55qZSoJsyuP5wQcVGe4HTqVDVlg5WCARBtaZBPQbRgnh9AoI9ALmZifU9wBc2UXxnh3OZnj2GIDw7OHJIlOsdWvUxIM6bCwnfb88UuR4ilX6HDdx1HuN8K+I0EdDqpq5AOkHvHQi4+MTtXK0JbSWpVLEB5j8UjbVBEGSLR7nHjdeOIsMWzPQ1f1x0KmIbKZjO011I611H8LB7abdmi4949bsB4jdKPmVKUHXpg8k2mQGk9Ij/AK4E1B1hAyhzzko8EggW7CYBPvDEDpY4z4ZVLIGJltR2MiCVJB9i5I9BucJn8U0SI/iQzBtNyEmAZ2EgWJ98Z0/FtPpTYAE9RAmJIEmTfadvfGB1vzDLrYD3yqL4514lc34jqeY1OnSDFWZdyZgkTAA7TGMGzOcqAyRSWRc8k73vJ23+IwXiDpF7pW5jOIi6nYKPU/p39hibz/iBKxNCmSoZWBqdRylpCi5sPQ7jAVFF8tab1XqOH1gUzJ+kQAzexMifTph9wfJoiylIUyfcn7nm+/2wOWm3MhanhbNHnLLpifMd4gdzqAYD3GMMplFNWmhqhw9QIY2YSA2kk+sAkD06T6TnqOsAXsZgb7ECJtIJDCeqjCfIeFk1JUqFpQ6gg2BDSvVj0BjUb9TjCmY0Ve8oskmimiSTpULJNzAiTjdnxhGMq1Q9PzwdgIO6JeK8lcnow17AzACOt/8AKUO464b8JzGqmmonVEN7ix/MHEr47r1EpLVUwUYSR2NiszsTp+2P3hrjdPUaZcczaqd7HUBKDpqDSY66rTBgb5hhsCXyHCLN/W/+o/rhxk6s2wqzQ52/1H9cbMaKfGmb8ui7DcKY94t+cYlvDFNlRaYDaSmpjsqyW0kzEyqgWYna3XDL/aa8qlMXLuoA9ub/AJgPvjbJ0KiSCRoWFQfwqoIJEdwF3/LEWuqbEPr1xL9Klxe/X+sfWKsyjVM1lkcGDVNXSSDpCLydP4lbv9W/azDSMSPhrKH9reZJo0gny51fcQwxWkRiuhhADz9sTna7/ksOB19+f6M5DY51HGZa+OlbFNpBebK+O6lJXADKDFxI29R2OB9V8aGuqiSQAOptjCs0MRB6nBKRII1KQdVj1kEiTeCRsCNz3x9p8PqqBpzDWix7TtJnpaSD33xnT8QZZjpGYpE9ta/1wyVxYgg4SyARoqNF5ymZIu9FpYkyouOg/wAPvefX0voMvmCObyQZBGkC1jME0zf6ft8FlIjpjg1MaFzCLm0DGSrkLOYII+ogb3BHYDaNrgnG9XhlNyGqS5AA7AwQR+YB36e+EnH/ABfl8s2hiWqfwJcj3Owwib/aJUA1/sy6J/8AUv8A8sYMpMG4z0OjSRFhFCj0EY+o++JzhPi6hWOiTTqbaXtJ7A7H9cPqbYwKbTxuDmEA41TA4bGyY8RNBn04yqpIIFp7Y1YY5ptBtc4w8QgMyc8S5EvSpmoAg1gONwCVYfNzA9++FX7Bl0pNoBaQRpB0dN7Sd7TNiNsVfE8rV8iqKhQ8srpJHMGJWxB/y9bRhNwyr+516bMRpidgBc36+vT7YnKliJ0KIRVNxePfD/EPMpozfURzf6hZh8MCMc5o87b/AFHp64VcFJSsUUgKCHF7y2ye4ZXY26j1wzzJOtr/AIj+uHRDjtIr/aJnhSzmXaor+VT5yQNzKwJJAnl77HBuT8W5KpbWRMiHFrnqRY2t/O+Kfj46x0xEcR4ZTqU3byKZaDpbTebxcXjUI3wmutM23946k5taxx2/8hHg2sYqVwGIrV3AgbKLAew5vbFF5hNyIJ3HbE1w7igTLVRl6elRApi8c6oWM9wzOYJm14F8NUquxjtYmZAj1gST1ja/sZdOj/mSxGMi9+IOtqoaIAOcY79P4hQ3x0MLs3XKmBj9Qz5m/btfHbINpxQR1gfHvEiZd0pXao8aR0EmAWM2E+/XEv484ZVSjQr1M0avmsRo0hVEXlQCbCwvJuL74yzdP9o4mQwJVSDfYAAQT6aj074XeMcz5+cqFGLosKgAbkAABWCP4pvhRJ329k6lGii0N/Un/YJwt6QDa72tODPD3H61GsBSJKdUO0C59rY/ZPhVFyE1kQb/AHAOKM8GpUqLNSF9JBkSTAJsd+i7euMZhPbQZacH4mlemtVDyt07dwfUG2Nq9WCnKx1OASOk9TiI/wBl9djRqKdleR8i4+/64sa2eam6cxCmbDcsFMCYtOAq4UmDpKanUBDmeO8YoAZuuqlmAqvcmSeY79z3w54dwKpWVUYMFn0Hf3/TAXBsg9V9ZgE1Dq1GIO5t7noMel5TLCinms61E2UId5LASen1fljz1NuI4Uy2bYkNx7hrUqxJslQcvoVFr/G+PQvDHEfOy1KoTLFQG/1Cx/rgTjOWp57KVWRIamC9NhqgsJsNSiQYIkYQ+E/3dXNUVEBXDR0EjYden5DG0n346xOqplFLT0CnmVnBtN8T2WAG+CqvEoWQP7jBtTziRJU7xr5o6EfGBsxmgo1XMdt/cd8LMlmv3Q6XP6nGdMiffGeHiN35n3OZmrXrL5alldXRo2CxquTZeZdM9dUYH8No8PRqsJUxoBuvrIsZFuo9ehoKfDjSYtSuH0h07ETLgz1kSOsdZxK5rIVjnBUeiaNOo+mQU6aFiRJXlBMiPyxOLEy5GKRxVpKmYoHTe66h30kjV3Nmj0Y4OzB529z+uMuH8MoK1SslRm1P+7li0DSsoCZMSCY2n12JrrzN7n9cHzBaD+JHjSO4wlo1NP7qGKtcso+kSSAfXb+5w18WUgwWSbCRBgj1BxJcU4hXXK1NCxpqKNYtrgqxiOhFm7A2nYR6yi9TbtPrv8I/T1VS94VnKSrU/Z8uFB0lgi6QFMIoBAsvJJ9jjWlSajoDC4F56nqfvOCMgvmpTanSWmgMqxEEqw1MwE/iZjvF5PbGWcy5VjO7GSe5/sYz8Ornf4RPA68k+ukm/EaICeKO/TgThjqaTjCpTgm1vTHFfMFACBPvgROJNqDHbaAbH9cdq9uJx1UsLyV41WqUc0atNokDSY7QdNx3E4feG8g9SrmKky7AMhJjUDJ3FwNhI7Yw4vkxVW9ryD64ZeGKTUaSEtLSV9hJKgW9G6nptfE2qBVbidrQuGIRjKDgGSq6wK1FSjSIY+ZBGxGsah8Ejf0wWxrnMMgpAU1Ii1LSRe8EFz12je2PmW48EdNbUx3Dvp+RIg/fDGtn5llZSOhBkSdoPW5xBfE6LU7MSeJOeGuCLQWowF6jlj6CTAHoB+uAvH+QZstrVippMH99x02jVM4o0fTgfPZlSCpiCIPr6Y6aoTPn9/mv1kR4JSm6MrMQ0htzvEGYiVNj7k9sX3BstlwjUZUiAQrMSZHuS3bviapcNoIlR0QJpKm07zA9Ihjb19BgjJVgWH7/AMlrfWTpg/iEEEn3JHpiPUU2Viek7emqU3p7Tg/SU37RpV1AgAGZnt1xG+G8u1I1jVYGpUcliNtzt8yftiwoU0cRQhlkCRbU25Pr3JsMRufSrRqOKiMvMbnY3MQdjMYdoQCTJvxJrgASjRp2OBM3mRqK9NMfJ/6YWUM/64+tXBYk3xcwtOOq5jfhzArE3B/XBNMXxP5XNaCTEyI/PGp4lUidIHrhRZQuTGbW3Sx/8ZCUX31qh06hIJgxsdrR0wr4V4lNRmau1NEQKbT1taZP4gO5t8z5qF2+ok3NzAg2awv1+4HbHWSpUVQ1XCMDVANLcgBQpIMBgx+oadrYgqU/Lm4vLaVQlvdLlKtOolN1G5JBiCAZJBHeSP7OOMx9Te5/XGeXpcylVKrF539v0J+fjXMNzN7n9cGnEY0n/G+fVLsSAoHz6Ad8RP8A8SM1GpT8usJJKC3LIF7f5pPz84oPHX/zCEEiG1WMXUD+uFHC6ZfKZuozktc366UDdr3Pe2C5Nol3tOeB8cq1KS5dFIZCTP8AlBOldhAWY36DpgpuKVWkk3MXt0+MIOG1G/aKRQnU2oGBJIAmNweg9cPHW/06QRIAMwOm/wB/nBUNNSUbwMkmJq16jDaxxj+MT9VzrNAPTf1xnr9MMst4ezD0zVVOQAmSQCQJmB12wx4RwRNCV8yZDnTSp7Bj01HsbmOw36YoaoqC8StJji0n6FJ6raUUkm1v7jFbw3Ia6C0mVmtJK7r9RDAdYJFt9/l03BkgTCVVgB1QKJhtIQG0g3kDp2wDliFrPTRn8wXdUhkaSZZSSChndSbExffHO1FepUXjH8zp0qVOkQQcxXTrKCKdah52kyjqYBuVuDF5BUg7EYLzGacVRUqA+UacqQCR0v37AEgdO+Csxw5YNSIEm4Zn5tRY8qDfUSd98M8tkS6RDAMoVmax025EXdZ2lrj16T091/2ymo24WvJOjnQbHfvjGlQes2imNR/IDucUed4HlYCjzFYkgPB37G0f3vj54ToinTqkEFtRE9wkXHy2OkuqWxH/AGnO/LEN7O8CzXDaeTo+ZVmo2tJH4RzAm3XlDb9sDZjgrVUlit9Oh3O4tsNwSLH+eHFVEqPrZywGwY8iQs6oECwEy0m8A3w2yuTJUNLUxFgANUdNTQSDH4ViNr4hcu7YPx9YlwCBRiA5CkaYVjyBAy9FWDo3LAGJQEQMY8VR6qlVpl0+qox5ZABhVBBJ3m4v7HDrKUaEymlm/iJ1N0P1Ek9R1x8SsiwoYaluRN4/ET13vPf3wK0hbmaXsb2+cjOI+FFLRQDKwTUVaYa4B0noe46SNsT1OnBIIIIsQe43Bx6l+0qzGDdJET6A27zAPx74ivFWUHnl0/Goa3UiVJHvpn5xSjNt2k3kWoUDzAWi6mqgXAx8aopnAi6h12xqlJXMqNPQ9ZwLiwvEILtafM1W8tR5YksbDpb8R62t/ewVE1jTdQsgkuWgSNIiQekCBb+uG3F8qgegUuAGW9+qkEjvc39BjGhmitCpTB5WZtQv0DEfp36YctV3AVTwIyrRFGoVceukdeEuL1XbyqrFiBqU+lgREdJH3PbFDX+pvc/riJ4E5GYp6RdqbD/3KSfsD84tKp5j7nAqbiMUkrIP/abIcH3H/L/TCfI59RkqlMzqaoYgj+BRfrEj+4OLHx7wpqwhQCVYMATE2gifn8hiEXJ1EIplGUuTABQgmJNzVHQYJrWzAZTuvaaUcoEakxYi78wJBB0NER6j+vXDOlmGYy5LGbkkm3vP88Z5Dh1dxzgBdJKgxebTvpHKTF+5m16DwnwJKoqNU1FaZChF3ae5+3UfnhmmqhVYP0+sXU09S6m3PEpuNOamVJokKtSmJBIBSnEMVExYGP543elSdVVdBSF0EEk+4iwsBBvHY4W8dfMBGpmmoomaesHmZINiQSRIAm3THPDeItWop5eWZzSBVWBgAqNI3I1EDVOIzYm0o8QXIPaOMpkVpqFTWNLBj5rO+wiRJMCLCIFsLE4clPNPUNQTUp6qWsxBYkMCvURAE9DcEiQpzGZzytTqPyM4KzZrxzCNh0In+HvOGHDFOZqN5ragnNGgqegA2PKdJETfp1wLHp1m7wSBbiMM3x6moYqGqQIAT6SbAjsI9fXCzgniWv5miqoUTLAi8RHKdUC4298OcnkUSGpgKzKAFfcBb+03Eg9esYTcezKNVSm/JUj/ABShAbaYi5AmSNxPzgDuteE9xyY78QZLzkVqdTT1BgFWH9xcYHNBUy4WpAa5WGK3KG3vpsRBFpi2MuJ59aWVK0ydSJrVhJBI7zfrsfTBXD81r01GpNJSVbTqHNc2EsJm9hMRjxCsSRzxKg1TYt+AYn8H0ncKNB8sM5Zid4YlVF5jVDGd4A2W9FxOtDfuqoFQfUhJIK9bbK3Y9etsA8BrohekttLQBsdpuDcGL4Y5kUSNJjlM2MQeux3w4JtFhFmortdhYQDhlQKLIxZ72NyJJm5GwPv74YV6SJT5FKgEmw69Z/rgfK6qY/dU1Ik/5bFiSNW1idowDxDP1IbXVooPwrrAG3W03OEBRRwLm8Y58Ziwx74iyvH6d2ZdJ0FSR+IDVp6ewv32x94xmVNOg6AxpIHxpOke0x2wNS4WDq1OpRipLKRpAkkBWJudQUmII+cMOP1l000CMNJ5T0iLwTvsMOpAlyDF64IaXl6Wk+VL8zsFA6xsO+NeGZtabEsJg2Bt6TPT374/AjUYWSAZB9QRMdIsfjH5suDEHmn7DY/Bw4oRectHKkMIfx6jTQoyESal+a9lPXttH/bC+jSJy9aG3Y2tGwmTvttHU+lyMtkzUpN5wKrrUI3YgabNsAO5AFzPpj/4KTR1UqoMm6aZJ36mJ7gxH64QBZtqmxnVrUmq/rBbgj4z94df/eaf/wBtuvquK+sx1H3OJ3w9wYJXDc3IsAv3O8dIAH54pKw5m9zh4EnVSq2Mx44JYj/LP5f3aR74mMxkNZFcMPKNwt1YGSDebCDv6bnoV404h5bgyYmNIAuYtJ6RHSTid4Z4iZKa5cfUz8rObJJtfSQLmJIBjV8BUUm4j6bU7WcdZYcPyChKQZm8yBDiFDLcgEECTebLYj1vPUOIVctWYU2MB+ZT+KDsf7m/TDnhnFahQLVKtA8o1RtLPYTAgqume8gzOBX8NCoa6azrkGmXc/SZYgsSSxA6yD1PbFFBTSJ3DBk+qq+Kq7OkbtxL9tV1pIaKmGeqwkEixAtH2vY9jgnw6KyAUK6p5lJdSlZIgkgDYDVHvhZ4b4/qp0qFOQyqFZ6oBCxedIMzJ79PnHXiHMVKVdagqiqWJUqoOpB0YaSw0EAjmI364lcAE2EwbrB+YR4oDaKdFVgHmO0reSCZtM9BPric4VxTyGCpOosVvvJuR6dj1g+uN6mbr16hijUba5DCb9CYHpvG3bFVwnhApKHqwanpsvoO59cJIN/ZPKjVHucTLJ8dqqQ2YpNTQSusJG5EG7TEDoDJI26K/EfiSiVWlTcs25J1C5JANxFiSZ6AYaZjKUajEmkjMLgupqH4UmB72GJ9uEipUqItMimLhwUhXvKgLAnuizGPE+WVGhkKxNuvedZbjK6FpqwcMpGl2AnVFidJiBNu09xhzlKxc6gqSLTTYjbrMAnE2nBHpVU8srUGm5ggIZvI6WgA++DBnjRkOwBm3Yj0wlKe0WPv9Wl7IjNZR5QLQ/O8Lq1Mw1dKgpiADqYk6h1HxbGtGstMhZ1x8D7SSeu5OEdDjq3pkzLErpvMmYt6mMU/DOEhk83Mfu16IxiP9Z//AFH3OKNrHAMlC0lyRc9p+znGgRGoCOkj9MB/+IhgER+Y7wVEC0tAUmBMmSB63w1qZfLuERUT/EOoA/hUvDb7FkEdxPbHytwlGV1QEnSRIa4m4vYbqN5x47FwTcwfELDAA+P+RZk8uVtSZVu3Mi6jAnkDMSehsNvzwm4rmGdVqkMoLELrJLapsY22Fx09b40zRqZdloUKoLuQH0fvIndYuwB1BpA6fGC+I+FKxTVUrhfLUsF0kqxJm7WI67CRqPSBislfD2qM9yOv2kaogrfq+ZR2Jtb+MyfoVhfzH5tQFPSJY2JNt4iN97i+2P2Tz4jSAS4IG4ljYG56AR8R7YecW4RVy+glUZAQ7FSQB9OpWYgkSFADHoWPtP2pw5o1CzE/UhXUOUgwdgQ1iOxHQ4FXa2cmT1lQOdgst8A/WPeHcQqEhSDpMggjliJHwBbsSLbwGLo9RxU5QY+oHftqExAMGbmQOlxNmo2mQEBI5iD0neJgxEWn6vkGZUkW9+aSA0gWHQiT8fOBWg1XI4nR0/4glNbMSWPs9cxjxF2p1VYNrkxAtFxJ3jrho8yffC/h1FKjq3KzKRJUzBgC/wBuuG1b6j7nDmtYDtJybsW6H7ZnnviWjUqZyojOQoIKCBABETvvqDb9MNeH+GqSrL85jrEfYAT8zjjxhS05hHHXlPrPMP0b74Z8JoDQDq99IiYi15MSDv0Y4IqtgbRlLkiT9LjVRf3VOnJCslUtEKRYMCYJAbXa3S+HNDPUVUF11gkkgm86At5m4I7dj7gccpUQaiOdLk6lIBMKRJLdI1honv6A4ApJSIISbCP+2MZm46SGpdCRzHXD87SWsYARNMIOpjqfXvFsNuFccXQxAli7T8MQB8ADESxBnV02/wC+OadJphSwLHoxF/vvhL0GYkgx1DWIqhWXi8tM5xpjYtH+VRJ+wwkr+KXkqVKwmoFyYbbsDG9ydvtg7LNSo6UE6usqRrgHVci9r2OAc5w12Tzkk1QCugXBUMxBECQTOxP8jhG1Bg8yypVq7d6Cw+c5pcVNX/DZXVhJDBhqvEb7db4ZcJz0HdIpDSWWBRoL/Cg/HUO0x9us9TqpRQpWplSYLCI6RPew5jjjM8U0CaYH7uygD6bwSoJPML8xkzgAhBIAg09UGF6hzLbO1xTIaYJuFO8f5u1t+3xiR43nFqyojTqke0yPywmr5zL1QGOsuSZqEtqAtBPcGBYbHpg06BTWIPqO8b/OHJSN7mLra/ylQOcR74G4LrrGq21MKFBEzvJ36H+9sU/iZ2lUlXEatJF5vFwdt+k4++DVAy6kiIkfMwfuR+mKAFV1dIuT+cz7Y1/NeM01TwtpObSM4c9QaXCaQTzagYY6IUyQNliBHpGCuFcepUVrNWrLAUuEUQXCrqlduaB9Ig/kTlxTjuWaooLkqObRpJEzINiAAY6kfGJ2j+zPmP8AeVVgeeWpgBVOo/IMkTe8dsTU385PIEZq0N1c4Jzax9fP5y4p5KnRYVkGlqjzoRZDErboStpJIgDrj83Fk0a69QUmWU0lxvMbCxvHeJvgCtmKGXWo2WaklWoQF2C6iOUGeW8kyI2HXCSsgWqEzARwannwCILMtRX5RMHmUmCBaR1lyVF54grRq1LKovKCtnGVK2XKrqKzpeXHNGoMTMzJgbdNhif43mGrFlrOaZ1HRo5thygwsxDGYjGFbjNB/wBr8qsQ1RQUqAFjsBpE9LGD83gYS0a3OgYuSolH26mQpkjVvuIA748xKi8sC0mqLRx5hz8vb7+v2jnyqpVLCmwH029yqxEfPW/UnAuWQ1HppTBIualyDAMC46SaYJG2q2B8/wAWd3Ua9SJB57kEiCpMwZFrAH7YaZasjjWFdAqjYFRaYEiLAzy/5Z7Y2hqilNrjHcevRkdf8M8Ouovz0Jvx3+/aMeDMBX0p9KoBck2sV3NrSPgYc1zzN7n9cTPhCkzO1VqhaZUewYkGZvckg9j1xS1/qb3P64oaJMl/9oGaVSqaSWI1gjoEgse5JHLAHXphevE6lNCxYMLmVV7KAGB1GJJUkwBufvZcVQSDANouOkXHyLf12xDcMYHVl9Lu9MELqLCWDFfr06LKAwDbysYwO1yLYHr7Q6a55yfhbjv/AJGXDcilSuHYEtBhy28kGD7BWJ3lSRvGCjwanTYks56QzTEdMAHMGnUGkByrA01E6z0aRfoTfYT84bZWoz09TCCZtB2kxY3mIGEtu8UkcEQNQqhQMX/yLM5pJ2ttbH3gNBfMZj/5akx3JsB+ZPxguso0VG3KRMYT5zhzoYdW0sVblBOwa229ztOKKlQpSJkuj0pq11HTn+/tPRMnkRUUMHOkrZYEX67Tt64+5DgQWNVgCxGhmESZi0Wvthb4Rr1KdOa1QmnAFNQCYuZmBPQRPTfFVX1lf3ZUHuQSPsN/v98RpscbhmdOoz070uklPFGSo1SwkLUUXDcoYHYSbfUAQRsRjzSvlvJfmk02ttt027j6Yva14xZcVzNR8/TViH1AArMARqkidjYmOu1pwNxvhTBWIW256j3PaR09MAmrBbZ3iq+jZF8T3YkjWyBQg9DcdiNtz7xf06Xx8puRyrA21LtafqE9e47+5wdnM64oaBE6oaR8z6Gb+nN6QsovqKyNu35x/LtOL0ucznOPLfvPQ+B8Q5XKqxQVAyGbSV0lhYiOvWxnHHi3OuEVhVkkc1iBM2KiLiIAneLnCfwuKr1vLjkIBmNQO8EGYuI3/UQb/L8DUVFq6mME2YD7bWj0xyglVqjZxedqstJVTy+09MX+tp59lstUJOtW0sGJY9Wje/MY1TO1z6YwDgxT0sqtdoX6jbcFr9PT4M49UzmVVtwCRcT/AH64h+P5YQKqAcjXHUQSG+QZ+2K9PS2N5oOs1tWqWK4B5Hs98WpUpOKZZdek3ERMQBqiDG0wYEeow5z9b9oZQtEU0VN9MC/WwkLy2I74GyFBWYqDAN+XpPT7g4fZai/lguBGkKZ3szXM72Pf9cMqU7WAkWnY0726g9PZaI8vkEdzULAkgmVJOwDDl03MfhEmPjEfluIuHIgDSBqUyb3PYQfT1OH2fzhp1WQFgtQEsFG4vY9dwNjhFTyNJKrPUBGqNKk3ufqPoI798OpacC5bPaRVGHFo4yVdCdR5jEaNIOo7gREm4/PB3EyaFDQylKjHTOk3O2raDJJNpHN6YWZfJq76lMKIuDeZuBeVMTfHefzVby2V6kKpFqknaCAjCCdus9cAyUy4p7uCDaWabxKdPxNpyDYx74YoPTqaTHl6R12aSNPfpvHpeMUFf6m9z+uEvhKsagDsgVj1HUdyO5N8P6yjUfc4ZUILG0xb7RefMxRDOikbrtMdJxIeIMpTDwKJ82owRfLaoAxi5ZQ8EgC9rxJ64rOIA8pWxgQR7YkKHBs5TzRKB9Jq62uCAsGSQzAGfpgRaTIMHCmjgSOJTZXhFLJsXppyspZyN+UbmCTAtt1OPmWys7sbqWFiJAi/5j7j57o8RdqjhNlBEgG3NEbQpgTBPURhRV4oRWZtYgCoiuapCmWJVgBIiAFBJ6k9MLp1dpOeY7UUhYAiDVYK1QQwePMt9JAgKYJkmSRAicbZfzhzK4qKKeqWtJg2BAixBHX8sY8dzKUwpVYNSgQWBLBiSDcyQ2xIv1xr4OzOuUJuqgAegJ3+TjawDqQ2bxFLyNYYMs+GZDQEIb1gjvNhEbTa3TDHz1nTImJ39Y/XAHEM15dIx9RHKIY/8oJj122xNcHrL5dLTSbXTBFo5PqFwSJt6bnoZiU1E0/lAxzKhSaspa+RiP8AjXh5Mw6VCWBQg2IggGe29gJxqvDgoZSSwbqfyX89/wDpjbhFQskl2aejRb7AH7zjepmF1aNQDRMHeO8dRhyLTYBx1iXZ/wBjHieT+LeDGmxCzBuo7j+H3ECP5xhFwql+9FInUrEAeu1/t26+2PR/Eeap1aNXl56RIMbBhtB9ip9mjEHwNlbM02IjmkfIIiP9UD0IPfFNGpt3AdpJUpXt2vPTPDHCf2fWoMoYZJ3EzqWe0gGPX1OGPFOJpSRjqXVFpMCfU7W3N9sEZX6RgTO5GpUUQ+gAf4YAg+hO9vS3vhLXtiVIBuAPEXUeKedpA5mQhi4iFlT69Z27GcB/sBVW1K41Mx5n1AyTcQSACDMQLz6klvwxyoqUylHzERYKSVM8obSRqDSFIkEdDc4aZiiTThgJAi23v3wCKb3JjqzUz+wTzjhlfy6rpNgxA6dYjp1nfviuqZ4lI0MCDF/n+eJJOGMarAOCR3U95mzD+xgXLeIsyFkil1OqG9P83cfrivBMgB2iBcdJ85tQO40joV9995xjUqamAIJJUG8235STP8t8Gu9SqQWAmeXQO8ep6DvjunQoiagcnSYKmZVpIg9xY4MHFpO4zcT9wzPCmlRXBXTJkSLRcTP4thHfHdPOq5AClhKqoIBibq0GwsNhsRbe5lKSqlhYxbvPpv6k9p+V9fIEsx16ULDVA2kQfTsL+m+OWXovVbp7f4nfWnqqdBbWPGLfHmVHh6dYKkFepBBv2kdfbFDWA1H3OFPh7L06QWmkAAT6n/N98Nqw5j7nFlOmEWwkNeqajbjzBOK1SNJFiAOhPboLn2wvzlN3qBxmkpn6FDLM6isiJGxEiDJuNt8PFebqoUWkmtmIEAgEDTJIkETbsfY7YnKrVdfmv5yiyheQgxqMEEC86rgSdJ3AwNRSY2g+0evtKt/FIoIKWnzHphA2mylSSuoG43BN/QTOJ3jucp1MvTeFRmrGFjlVTIhuhuBePTbCmg/Mo0u1KrzE1F0FimkEwTcwYm1xt1O9NkAqEoy06gUQYZokD3AF2943wsMQciT1GPBjLL52rXytY1LKuhaQgLcsQTAEm2nsIB98E+CoNVz1Kr36E9/j7YQ0c+UWo9Igoy6HDnrBiBAvN5H5YJ4DmFy1RKrvyVFEzNutvQemGZIJ7QUN2A5M9SyWcHmMhMG2kdTa9vcTPrgqpk1LaoE9T3HT9cLaHDzpGl79SwkkX5ZkGOnthvRQKABsNsCq7hZhiPeynymZU8mqkkCJM7kwesTsDawtva5kDjQLiFpksplWIMT6QZ9O3ocb53iAEqskkMJG6kCxIsYJ2Oxt3xtlsxrW4hhGodiQCROxidxbHvL+0QVJUhiJBHNVXoOWXUCY2AibKfW/LIE2HbEnwWiWrpClufVpBFxN9zG36e2PWOIUgEqQBfmiNrD+YnHl9KqtMliDBVtzB5rTPbmwVBAiuetp7U1TVqp0ueBPT+HcV1HSEjT9Ukcp+JBtBseuGVHNajZGjuSL+sTMe8Y858OZpPL8ogis7ABhN7jSCb6dz0HX5uuG0WUglRtpIJuPXaDe+/8ATElGtULWPEq1OnWn659sMzNenTXnYADv6Xn43wgznGi8NSipSaApQ7yYJIMRBHQm2KRzF4x5/wCOalZUBSnTpITAME1CbsWGhtKgRPU+0nD66syWBtFaYA1ACLzHhKMletKtLsTYE/dvpEAAR6dcT3D6agsHKvOw6rc4L8H5yo9UhqrEFZOsjoQIFo3PT+WMOF5MPpaVVXJkHcgMJjvaSL9PXD6T7RdsybV0DcKJyar6Yp7UwRNixFgSOxvYDpgYEFdayQRv3Kk2mJH/AF6xh4Moq5uqFPl6JhSAF5gIMbgS4/sYXcSKrltTUwxFUnS0QVOlR1J6DrvGBLlmmDTgL7czHLcTZNEalUjcgcvTmgneepm23c79r0oWC1CO4ptf1kLvfr0EY44ZlNXkeSILOCecDYAtJ3kAAR6DbD/jWSqkQAwP+sD85JwhdMlY7uMy8auppkCfuwPhBfB9OXNVjzsoBuLXusb2sJP5YsapuffET4R4bFRnLHWrlWAiCNKkSd+s77+2LOqLn3xXxic/pFHF1mtS9j/yHGCOoaJgzYepLb27u0e/tjfj1GoClRRMD+KN1iQYP6YWrXY/+W5KiZKowPtDAk26DE9Y7Tcm0u05BFu2ZCplmfPLXcNpeoxDFTBm2gMW08oYWG8DacMatqreW1M6VGtSZCzYTMiTuP7JaHiyvQo0HQA06gYnVTiNZA0gMWkhiWBW0euFmdrUz5i3gpdlkEMCCDEaSDYBj7YT5mrDtb4RtcUhp2Ate/fPr+Ix8QKq16VLLUkbzaQ1aRZydZLaYmbWOFhbzKiqAWYOwCM0aY1cpBsAADfecVlOi1U5apYeVTBQPT35SBA6AapEjeIwLl/DflOzGqajlefpB8xCY63B/ucV3IUgSADw33yh8JmogCarX+ssSfQSbD+mKqrqI5SAe5BI+wI/XCng2WAWTBM2MdMfuI8cppUpUtYBqGJEGBceoBLQB89sIoh0T9TmOqkVHugk/wAVy9VH1slQWI1UlPU21fVAiOtiNzhxwnKebTQuKilCDGsg6hKkEgydrzvbD5bDeffGeiCxk8xm/SwFvS0+5OBGlUPvvDqapnQIR8Yu47Smi4ki24J/v+uIDhuUaoyhdIbTAYrOnYFoPWJA98UfHeIsRWUHSoVpDXMgxI9CCLdCB3xKZDibpUpaVY6uXTsekRMQDa/QGcORtxNukkq02DKCJ6BkPD9BCrokVFjmk3j+ITB94thw9ZV5mOm1ydh87DfGOR1aRqgGNh/Xr9hgfjOsoQEkdTqAj1gi4HuD748RtUkCNB3sAxxO8xxELUS48t1aWNtJEETOwI1XPUL3xxmKSE69IJiJIO1rCdhYbWxDcR8Rmo1On5Wkq86SxJsAFM2g8xgX/CQQcWLV6pu6BdvxSR72j7E/OPUHL8wtVp2ogE9YvdkVWIChVFo2sMSKcSBp0w9Py6lMDy9ELeF39LAb+5wT4lzlZHq6DyOsMsbWPMDPUWPaBhfmclQOWDGo7ZiPYC8x6kCRJxrNkiCqttBjTj3ExRrJWpknzF0VD1M7MD0ki3rgPg+epujZeqwcMxIMHUGM+tgJPTAi16S0jSUMpqaf3juBcGxi+lQdVsAVuHJTPmftKlerqDBbUQY7j8yRglG6Y4N7rDPDr6XLknlDlRJ5YBJG5Ek6TIPfDrMPU8u7sTpnVfY+gMfT0ifm+E3Dczo0tURnQjSdEfS3W5GzGelp62wfmuK5cE0/MEBY0fs9UMBEBZkL039I9cBWoMSCI+lUSmpBHzm3hSq/mELeX1PPbQnNMzvsIv3xbVNz74nPC/DQp8yCCxkA7qNIEGLTba4H54pav1H3OKGINrSGxF794BxdCwVVmSFAj2GEVbOIAUKOkOKQ1X1EyFcjrJGw627YccSzSCpTpl1DMF0gkSfpFhudx98BZrKulakx8zzIKFgCQV1curuYc8p6jrGJq6hhkS/REbjEdem2XZ2BWszKPMTUD5gUHSgBkQIJvpDEWwpymTqeVUNbSGAQaYEmSoGsSdIAYm5tvin/ANoGVpplDOjU1VRLAawIPJTgCNok2AY74x8PZlg9QNCnRpCFQpiCNZgAG4i4kzftijcpQC1rfKQMn6rG9/fzPi1qmVFMZkqDocIo3Ap+WFAPYkMetiL9MD8M44lV2UBkZVYAtsxLKZNyYNr9NS9sSXEVq1hReseZOQD+FAqzeTcwT1kk4a+Gcur5ipywTRqKek/TBPrEYyvZKe7tMSozME7z1HhFfzKViUOxFpUjcdRiaz3A6xzQdqPmDXysQoESDrtsVubi59YOPvB+JtTWQNTulNgCYkkQRPrp3xWpn6TxT1rrYHkkaoi5jePXCatLxBzK6FU0vMF5HWJsnlvJqaVDv5jFi0agpgStztNx9umKLMJqESR6gx/fscD5XKaQNwQIsbHbmHb29TvvjPMcURH0OYJjT6yYwjToaSneeTNrP4pG0SH8WcNqqzzS1rBIrGGYz+A9e3oBPtgjJBq1Sm9ZNFVGJ0kbwQJP5x0kYpOL5seSXWDFx6xhFlqtQ1FZ6YLsgUAERANyegF/XpE4qRQoNoipWLEeyUeczxCMKalqiQwWYLXEge4t84E4Bx0ZsMlSnDgnkI6CBJUmdz2xnkcoeYBkDmdBCkQBEgErBGoEEDYfkblstRoN5r1FDNImqVBHcA29AfjE6eKzeYYlDeCoIGTj5ziv4Wy5qeaEGuZabhgVI0EGwF5BAmQMbiiqDSq6QOg2xvms+i6WLDSZuDI6Qfb+uFObru1MV0PI30rA5lvDSRYncCR0nripNqmTVWqVMm598XZqioo1MwwNRnSVXcKhsIH8bg/G3vOVRVrZlUrL5Qd5CAb7whg3B31T3xX8QKLlamu6qtMEemmjbElnKWXqGnWDsAOQKuwF4VZECIIA26YSDe5PeGzbRaa53MlsywqUqbeWgFOgBq0yqkry235QQD3wk4pnTUYM6NTVW5KUBVQmTaAJMHc+vvhnlMiXuqKyoAgcmNKgWXsSDH4T+Zxj+zVqiuBS1gX09TpmTsBEwe/L1nDlBiHqE/tgnDq+o6ZEkaBFiZP8THuRvt8YdiggplTSRswvKWcXHKGGmIM2YDtpnqML+BZRfPHmBKYMqs2BI2t6Wk9DHxS5nhtV6jOmkgEsqob6iPqc9LwfaAMDXc8L8Z0tBsqC9W3x+veDcGr1KNdUZm8tlimumdJ5ZDMO3qB9XpisqMZPvhfkF0laZZS6jmgzeb/P/TDGruffGpxI9QAHIXiI/E/D2dQaelXKrzkAkC0xIN4mOxM4lUXiGX1xmiyFepNpksRP0lROlgQLCR2uuJtyrJ/CP0GPJ+KZhAuYU1qT1HLbsXmWsOWSukTCxE2xvUWEDifn4o9SoGzBdtKEKzIJcAfUGIidci28x7VtTL/tTrmKkLQVFGjm52N1BIglQ28/oThD4i4xlmFHydDeXyBUDAquki1pjYEe2LXw06VMlRCMpOkGx+ghjOpQ08xmb7k49UJ23HMbRVGqeY4irMeHfOo/uaQy9QVAwVnfS0xIIg6I1WUAbQJBkKvCFFy/n1AVBp1EAjqDf/lO0jFhUzDUKbVa+mmKYGrTEFrQQBeJ9AYsB2m83xh6mY0gIkqxVW30EIoY7QTvp2km9rzsS9JlPNsR9eki1ldLfCapnlXywzhUNBJNyewgATaZnaw7jBycToLTqulRTU5YcsFZtCyIDCSA5fvckEYR1sk0oWf6UVAQIHT1M/fA9RHhyNTAEAGBp9Y+Jm9rbzj1ao68DHeO0tGk6bWY37W+HMsqXEAPKYMsuvOQY1E02a53+rCrPVk8ulUZpqydbEiQpYKF9QtvUkE9TiYzL5lxoAdgBp06RBMFY+qY0kjSR6Y24NWdtIVY0kbglV0mfp0hbbxOF1alxnjiEum8Nr3ErM1nZy1RSjhgs6WUiFiQdrAwd+x6gjHxGFKnRraw2qnJWduXUAtpJAEGd97bY24rVLsOddLKwbluJ0R1jod/ziMfM9kUFBACR5YENubQBNoMjtHpGF/m0phQLmTHTlmZjMuHcRqIcsHiUhSAN5QrY9TrZf8ApjTxN4roZWqDVJ56StTK+7zHKfS/tgTiSgoeaDp/dkG4JEg/BAGDa+Xyyn967M8aeXV3JIhbASxtve8zOG6auaiHd9pj0rOLRLlahr0jXWn+5LcjSPxNEmYaTUJnl69sfsrnNdAUVO5YLJeACxgdtj+W2CK3EdCvTpliNQK2BEBpiSZN+uPvgvLanLPAZRABIkzu1ul47XOHIRfAhVhVCqpGJtxZ8wC+um5osFg0SG06Qo5lKzus2HYYmKWY1hluEMa1jSTpbSLfhkmb+uPRuJFaagglZsIj+fT2IxBZjUK7VC1MB2A2JIkhQSpETAE3sb3wwgAXAk7IXso6xpw8qoeUKoX0qpsQwUMWMECCBoHqRj7lne51EsjeYGVTDMSilAOqKtuhsbAbn+H6lE/u21AhhU1PYCwuJJAGn1w2p5KjRoFTZFOrWzaYvuzdd/nEzE1De869BU0lPay+brxx7/pJrjuW1eUakzoAZlFyxIBJ3A/CL9/fC5XrKwakp1RY6gsmCAGjfaSf6Rhln+N05qpTKFG6lakmFWwndfr+e+rAWUr03IRZYCDB1Bp9juJvta3xdp1RhZuROFqiTU3JwTD/AAkzl2qHTcnUCDq7i8R67+99rB3ubdcSfhLML5jKEAZ+aVXTIG7GT1J95JnFe63OAK2NhNPEAz7WEj8I/QY8h8RZsUXrBcvlivm6dbhjUMoG31gACYBHpj1Dj+bFNdRIEIN/YY854fR/396kKoAeQVLActEa1iYPPqJ2gEdceOBuhDLbYmp8b0gN5OXM2GpHINh3MEwR9xh5w3P12cGgtOgzuqgUVIBLaZJLExYXBt+WKbO15TaA1NiDoZwQbElQx5RMncEQPxYj/DXh/wA1GUVCtakQQ92AEn8MgXIsT29IwtSGGBDZNtrGXfGc3WqOVdf3VOFZpjUbGS0G4t1HXCsovm21keUzKKjajOqkOUgxBNt5HXpjHjvE2AqcxdHhXCgSSJWJMCSzRI7C++BvDlfVWeFKstL0GkMabKbn0N9sSFW3G+OZ31r0fCsCOmB7xyPWIzyNNSjNUlGtyMICzFj+KRMR+uNtKj901TkmWJ/CLk/ltjinU8+rUcwGJGvS+kSpJYGTpEoVEk2+IxxwvILWMlg6KN9SOruTawOiyzY3BYG8ThTqzHJx6tF2QUw2L44xn4Rrl83TBbQ+osdMFupuSsk2J7Gd95x+lqhFtJ0xBiPpA9oLH398Iq2SCGnURSgZC7IdgsTsZKNrKrEmZMQAcOMi1QpqFOmAB/mBPxMfbBrQdgADgWkdeoite9/8nPHsuBp08oAAgQN3sIiIgx3742BpNSBUE1CqU2Um9txpEGBBIM2k9zjPhuQGZDuzBdDCd5mCRPpJjr+WNqKrlaqsjyCr27wUEdP4h8xh7IdoD5I5479okNm68H3zLNGF0CmpERB1WmJ2M7icfVyz6GqOrCVYmQYHObidp39cHVONVvL1EDVH099xYz36R6euBuP5qqcrUCag4TXI3g7rvchenpgQ1O4W23PX17YarUp+fmLhmVNExqIBgtpbSDItq2/EPuO+HHCsw1OoCnWku3bUD69PywiyudyiZb9lqMQYioBq+qQXgwbFh6j1N8E+Dq5VNVQampLUWGtBVwItNgfX5jDbgglcW7xhqOwKsBntG3iHNK7AQ3KOZlsNQF97R0+PnEtxigNOo031QCusgjqQeUwbqLeuCnAMyzSWnpuZO8eh+xwRxIF8v9HWNXYCRIt6Bd+hJmQRMagqG6k/SGKLUbbgvNvbMMtTqKPKUTI8wkmRpGxPblBW+/vhXUyROioQSGqESWWAQHsoH92vfDLK8fdkQUhTFlL7mxBBEACSIF+skDa+GazAZKalNLeYYW3KulvgTO0/GHUqZUG0T+IaldR7LD5kzjhCUilbzXMqsi7WAG8bfUQL4V/tz0mSogloIvMGU/SYPwMM+DcK8zziQljB1dVOg9tuQjpvvvgHIFQaOvaTMCd1No94nDaRBewnLqLZVMvuBcKVXFYagXX6T0DQ0G0kg/zw8dbn3xN+G+Jsx8s3NyCBEAQIA7euKRlM4e6bTYzQwYXElPG1HXRCwSCqyZFgIJN7HbrbvjzzN5mpl6pqIAyyVZQxghqdBgCRPVRIuJBHt7DnsrSq01VttI/QYmc34RyzsW1OvU6TuYAmCDeAPtjDa3thZ3Xk/wAX8Yr5VP8AZtVR2C6kZWApgUypSbTzaTybhNxbG3gfJOqPU1QFHMo2blmDNhE77/fDyl4Py38dX/i//nDzhfAqNKm6ICQ5ltRJkwB/IWH88CoAmsxMk69Q6Q701WTIk6dZ62n6iNrnYkx0z4XSJrk05cNTUsFJYLDFRp6qTLTfcE4pl8Kqzs7EX+kLMAX6G3XoMA8Z4E9GgWytq1uYGDpnmA2FhYA7CYvuVdhUuLdOZlAFMyN43XgvTQiXaXaTMafoPsbEm+w2kYrOE6aFFEUKIW7/AFBuaSRBEzeIJG2+OvDXg4iifN0l6h1MCCYHQEhhJ3O8Sfk60vBtRKylKi+SWDVKcEAxewkgmQLmD6nbExptgCdEV6RUgjNvXq0GyGWc1Hcq370gnWCYH7zlk/6iT0k2EGzHIZV2pQH5Xu1zMzG8WFh1/U4Z5zgnIwTkaOVgTY7g7+mFKcHqBdJVQY/BWYKf/ZI9hGAag5HMV+ZW97fWccDJFQi8vRsfUExPqFkA+vTBmcpKa1AuGMK6sQJPQhbb3XbsRgTIrmcsxc01ddGkKj/T8sAeg7zeT33WpmMwUPkimgbVd7/Sy8pUmDDdosPYsCFV2iCagYhiIbnMhSKEqJmNwZ3upHsZ+xwFVT8dzcDT6g7+tpwzbJVGAFhogrJ1S0zqY2nqIEWJ9I/PkGK6PLpgT3P81jE9bS+Iwb+o2lqfDBAk7mjRV2UUKZdZC/u25j+EkxF7E9LeuA+F0WSj5bHU5U6yBaSysY6HbT3m2K08EIGrWS+5JAgnr0JHpckW3wBU4FUCEAU5JvLEj4gC/uGHpi2w22t74jxiDcGJBXSmPLf6iRsLNIsegM9Ab9rAE8U3YRRLNHabXAMn7n5w5XwyT0XV/HrP3jQJ++NB4WYx+8Wwgch2iI+v2wmtTZwAOkbRrIhJ6nn18YheiaaUdQkFFKsIEQgnfY3icc5zLtpJAPIQ7AiSBDKSCNoLAkGIE+sX2S4cEREsdAABI7CJwT5AxXuNiDImzPM+HZ9qa1SjQzgQGBgnvYTYTaQL+0DcO4VUqslOn9S3JaYUX3IHWwHr7HHpw4ZT/wDTSf8AQP6YITKKBAgD0GFLTVTcc+vZNN2AB6eu8S+HOEPRU+Y+t2Mlo+w9et4GGjLc3xsKMGxxmV9cG15ht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1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3" descr="data:image/jpeg;base64,/9j/4AAQSkZJRgABAQAAAQABAAD/2wCEAAkGBxMSEhUTEhIWFRIVFRUVGBYXFhcVFxcXGBcXGBoVFRgYHSggGBolHRYVITEhJSkrLi4uFyAzODMtNygtLisBCgoKDg0OGxAQGi0iHyUtLS0tLS0tLSstLS0tLS0tLS0tKy0tLS0tLS0tLS0tLS0tLS0tLS0tLS0tLS0tLS0tLf/AABEIAOEA4QMBIgACEQEDEQH/xAAbAAEAAgMBAQAAAAAAAAAAAAAABAUCAwYBB//EAEQQAAIBAgQDBQQJAQUGBwAAAAECAAMRBBIhMQVBUQYTImFxMoGRoRQjQlJyscHR8OEVM2JzokNTkrLC8QckRGOCo8P/xAAZAQEAAwEBAAAAAAAAAAAAAAAAAQIDBAX/xAAjEQEBAAICAgICAwEAAAAAAAAAAQIREiEDMUFRMmEEEyKB/9oADAMBAAIRAxEAPwD7jERAREQEREBERAREQEREBERAREQEREBERAREQEREBERAREQEREBERAREQEREBERARE8gexKPjPa3CYXSpVBf7iAu1+ll2985hu32IrkrgsGWPIvc87bLoOe5G0nStykfQ4nE0cNxarrVxFOgNdFVb25aeL85Lp8FrD2+JYgnT2QgGnqpjo5fp1cXnPU8MU/9biD+LuT/APnJlKq/KsD+JP1Uj8pXcT39LWJCTEPzVW/CbH4N+83U8Up02PQix+ck23xPLz2EkREBERAREQEREBERAREQEREBERAREpO1PaKng6eZvFUa+Sne2YjdmP2UG5MFqZxbi9LDJnrNYHRRuzHoq7kz5Zxntni8c/c4YNTRjYCnq7dTmFr+drAdZTd7iuK4nKpLlhqTdVCA2vYexRB0sPE538vrHAeAUcBTsniqEeKodz6clUclGkt1PbPvJznZ7/w9VLVMY2ZtD3ann/ibcn0t751X0unRHd0UCgbIgA+NtpGrYpqp8JsvNuZ/D0Ei1q60/Ai3fkLHXQHU+k5PJ/It6xb4+KY+0p69VtyEHxPxkdgn2ql79W625e8fGZU6NRtXawNxlHQjmevPSZ0sEigDLe3M69P2HwnPd33Wkv1EV69Aak6WvfXawP6zKq9Jd7g+V+l9JNNFSLZRb0hqancA28hK8YneTTRY/wCzqn0OskLj2GlRcy9RqPhylbQq0yjVCO7QtYNe2ZQ3hb0PTnebPrFsyt3iEbc9dje20vjllj6qc8LPyi9wuIB1Rrj7pP5Hl75OpVb+R6HectRqKxuhyOOW3O2o5i/OWeDx2Y5X8Ljn+q9R5Tp8fml6yY3DXcXUTVTqcjv8j5ibZuoREQEREBERAREQEREBERAREQIfFcetCk1RthsBuxOyjzJnxPi9Svj8Rb2mqEC3LQ6IOiDrzNzO77ZYzvXyA2poCSegGjP6n2B75J7CcDCD6Q62ZwMotbKvIWOxtLTqbZX/AFdLPsxwKngKAUa1G1dvvN08lA0A6CasRUNZiL/Vg6n7x6ekk8XxJJCKdW09F5mQcV4QtNRbMbX5el+pnJ5srleM/wCujCcZti9UuclMgAaFunkPhaSqNEKABc2AFzuQOpjD0FRcqj+vnMne0z4rMrTyQsVxFKYu7KqjmxAHxMpa3avB1QaX0pVLaZlYp8GjjUyzfdWnCs6vVDuCpqMVXMS4Gmmp23PleasdVp97cgrUUEEnT6u1y2ntDkPMzbwvB0KYvTAJOucnOxvzzHWQOL8BWrmfvH7wm4JY2A+5pyvrI413+PPw5ebeWVk+9MeF1qeJRqdnWm9zTB9nIhscu/UXBtvpOgoUgihRsBaclw+nh8O1qz90w9knEDKo6Lcg62BOk6qhi0dQyMGU7EEEH0IiY35V/m54c9eO9Pa+HDa7NyI/XrNV7gLUID6kEdL6G/WSw0wq0gw2FxtcXsZFxcW/mJXD8VfwP7Q1v/1CWtN777/zWcvRZmF9qiH+A+svcDiM6hhuP5adHhz3/ms858xPieKbz2bqkREBERAREQEREBERASHxPEZE0Nmbwg9Cd29wBPukycr2mrFyaYPtFMOv4qurkeYpq3zhFU1LDCs1NLaVz3pBJuMPT9hfUmx/+RncuMiWHpKXgVMPiK9QeypWgnSyDMbe9h8JYcarZUP4T8TpIyuptGEVlJ7l6p21A15Dea+H0mJaox9o+yL5bDY2Ox/aMUuWkibFiF1t6nQ7+nnJyIAABsBac2OPW2uV3XhlXxPGBASdgLy0qGwnD9sMWMjgNchdQNwDpeTehxtLjzVKWIxOIUVUzd3SpsLhC3PoAARrvOMoqxNlBJOlgLy04PTau1PDNbItS+2ouDfXpf8AOdvwnsmquzVKTJlUkMjjxb3W2uhHoZpvj0z9qnsJxitQrDD1CclS9lO6MNfcD09J9Fx2JIpsQbAKxLA2KgKTcXnItwY1cRhq6qy2zFw/IAADlvrMu32OalRChTaor0yRyvYiV91b4fPMPRq16hKhqjk3JOp15kzoKVTE8Lek2YhG9tSfA2uotyNra+UuuxnAshBamxzKHD5gFvluFtzBvLntFw818IzYlVRqZDjW9gAb39bkWluW7+ldOxwte9iNiLj3yapnHdk3f6PRz3v3a/lznWYZ7iZ3teMMSSrK1/BexFuZ5yRgand1bcm1HrznlemGUg7ESKal0DgHwMN7E2Bsb2lL139LT6dNT0JHvH8/m82SLTe6q3T8jp+0lTsnbMiIgIiICIiAiIgIiIGNR7Ak7AE/CcLwnEd69Co3MYrF/wCoUqf+gtOu469sPVI37th8Racdw1ciEf7vh9Ef8TOT+kn4Uy9r/san/llbm5eoT+Jz8dAB7pnx03sOroPnN3ZVbYSgP/aT/lvNHGvaX/MWZeb8a08fuNhWeGZmQOI4sKp1tJ0rKgce4qtNDfpPlXEsWrOzBzlN+ZF/IzruO4N6tN6xqBAqsyixJa3LyudB6yFgezdAVAuIOeswDNm8Ka6ZKIuAXHU9NtZle1tuc7OcNzvUqILsiggW1JvfTodJ3nC8fUJBy3pFD47iykbhgdQZFaglCtTSmVZipypl0ZAdzbUMNdedpjR4Q/ekkC1RW0JsDcWzEA6+4ayLvZF19JDWYai2h6jrKvtFhaWJp93UBsLEEaEEcxN9Xhdel4lYGmqgKpsHIG+lutz11E3YLAq9Pvat8tyQgvcgdba+6N5fCelPg67YcpRWoLIQFLGwOnsZjoDba8s+OkNh6gezi12tqvpfymmpws182YBFJZVWwtlJuDY6BgPWXWDwRp0wgF1Iy5QAAdTpqOd5OO0VS8J4ihUAEaWE6fh9W/ynK47sxUuWpfV1CScqn6s6Xsumhm/stjSxykm4NiDvcaG/vlZLOqncdqJCwq+GovQt0HyEnJtMEoBSSL69Tf4TSxG+0zhLZqVv8I/K36Swpm4B8pV9nz4Pj+ZllQ9n4j4Ey/j/AAhl+TZERLoIiICIiAiIgIiIFZ2kNsNV/CZzGE1FQdcDhz/z/tOp7RpfC1rb92x+Av8ApOT7NVM4w5/3mCK++k+W3+uT8KX26Xsu18LR/wAtB12Ft+e018fXS/Rlb4GYdkH+oC/cLJ7JUaG+gPLW3uk3i1HMpHUEftM/JNyxfC60iV6lluJxfGjWaqi20a4GugPU+gE6Q45Mihj4yPZUFm0Nr2AJA03M4jtvxZVZDTZlqgs1gGBUW3IIlblMsYcbKy4xjkoUVpPdnV0dWZG7sEMGDX6AX0k7GdocPS1Z1bUlMvjuOd7+xqZUv9I4lhxlRKa2VgzHOKpUG9x/s10313lpWqU/ohqmmlu7YFBltf2Si8xqL2kDVV4hh6lWlVoqa1QKyjJfMFOoJzc9x757j+J44oKlGiqKhLMCbuQDsF905Lsrx0YeowqKWzDLZBqANdBO9xmNp18M7rUNO6t4jZXUcgV31+d4S3fSPpmFV1K95oG00zDp06yJxJmpmhSpsTqFZRrrlJ0MqOG8TNSitNWSkoYG5soazC7DXQnxesvMfxdadNarjwpUAvYXs2mYW35dJXexdqxootgCxGuuo8/Qc5jgcbUqCxy5xqb6C3pzmqlj6NYDL4r7Ebm/Q9J7WrOi2UICLeI3J99hvNNoe1OIeIroco1AOoP9ROaNMLi6jBspLZiPxAE2995ExOCatWLhwFZhcoxuMu4I01025TGsUOKLq18pUANfUhQDvubiZ3LadPo2Be6ib2OhldwepdRrvJmOeyMfKw9+k1v47VndSez6/V+uvxJMsaO3vP5mRuF08tMDyHyElUR4RHjmsYtl7ZxES6CIiAiIgIiICIiBhWphlKnYgg+8WnznhLGiqKd8Ni3pt/l1r/8AX3c+kzjuOcIPf1rGyYmmBf7tRbWYe8AyYpl9pfBqmSvUTWzHOt2vfTZV+yoFvjLrHPZdfX4TjMPjSwpV7WceB1CgtmBIKX5C9/hOtrt3lMEbEa+8SKY18zoYOriHestheoWIYkXBHhQEbWGX3k9ZOqDOFpYmnkfUJUNsuumW4PMaW0lhgyaCCnUp1AVuCwQsp1JuCt9JH4zjbBWVgyMNRoVInm5bldssrleGUqlCqaOIqWprdUUaU1DbXAsWS2lzt8Zrx3ZiuCUNdKdEuSoszCx1Chjz8j85bVvrSKdTcBalO5t4TvSJ5jQi/LSWL4hDTKMbIdDfQqenk17fCX/tu0XxzXTVwbhmHwtPQh6h3cix9F6CVvaHgVOqUKJdmZbsXbVSbHxOSL9BOcfg1c1FdblPAXHeC6AjXPmPhuDpOw4bUFIi9NwoKKFKlnAFyCLMbc9SLnlOiRy2xU0+AVqNSyXKBS1wStiSdNedukt8TxuhmRHylTvexGYbZprwnFlWoS71ClY5FBpOMhXS5zCw9ket+UwwnBaWKYVTlq1kexy+HYmwcG17XHLlzk8PqnL9LvA0y4z07BOvsrpppbeYYgVlJHgte17m56kacv0kjFLWZbMp0snh8OttXU7FToR01lTw/G1DXCBA2UMGuxyjWwJ68vfK5f59rztq+nIqFs3dOzWVKhtmOgv4d9NZy71gKzulRnpd4xcKAbnYFTuDfKL+U6XtDSohs1S9WtYqt/DTQeSjU7+sypcPpmkjYmkqnKnhAtUqFRYaLyI1tubzPnF/66m9juOB7o186sQbkXNv4J1dfxuiDb2j+nznGYusxH1VAqoI+xbTm1zYgzq+xVQ1afeObvmZSfwmw+VjL4585xRcOPbpcuVbeVvedJtUTA6kDpr+36zZOlmREQEREBERAREQEREBIfE8L3ieY1H7SZEFfO66d3WZD/d17nyFUDX0zAA+5pddm8dlJpNy0GhAHRQTvp0m3tPwgOptpexBG6sDcMPQ6/Gczh8QW1OlWmbONbX++BzBGo8pLL1X0F8ODtoZxHa3hbCwpgAVHCsNgrbhx6gWPXSdRwXiYqrY+2N/3mXG8EKiEdRv0YG6t8QJl5MNxthnq7ji+I8BDUkCH62mLqx5m2qnorfLeUuFdsVWFEqEZQA4P94AAA1xzAvo3+MWM67C184NxZlOVlO6sOU0YvA5mFWmclYC2e18y/ccc128xynDjZLrJ1bunmPwNGnSqNUQFSFLgErmy2sSL2NtJyuK4rd6rU6K1KbqBUda2V2VASAilfasDfXkbedz2mo9/RKkd3XtYanK46K2x9CAZA4Pw0rTBZGDp3dSx0vYbab/APedvPua9OTLDURq3H28bVKdZCaYXwvTdV0F3S5VmIsL+ZI5azcBxJXUslapTZ6WQI6MhDg/3htezHrqZUjjGH72kO+QBe8zKVY+Jj4RZhc6W+XSXvC3TECyHMASraWIsL66DTXS0vd/DOT7S/7UYXRsTTLjD2ysQPrLe2xa1wT/AFErKOOtU7tcrWWnfu7G75STltuua+o/KXmD7NUkzM/jJ1BP2RbptOb4lwinnKYVc1W4DWYgLsQzNsLfHWY+Xdx7jfxSckriGJCkXUGte1NB4rMeZt7TW6aD5yRgq7d5kDXYHK1Q+Inb4C+YASZwngwpnPUPeViLFraAfdQch57mYcN4QxxNRVNqRysxHta3tTX7p89wNpyycuo3tki2eqmqll8wWF/hJfYykEpEj2Szt7tADfne0safA6VgO7T0yKfmZKw9EXsPYHzI5egnX4vDxu2GWe+kmiNLnc6/0myIm6hERAREQEREBERAREQEREDGogIsdpxXaXgzI3e0/aF/Rhvlby6HkZ2811qQYEMLgyVbNvm2CxtjmS6lTYqdCp6EdP5tOy4VxZaosdG5jr5iU/HuzJB7yiSCOgubdGH2l+Y5Tn6WJKsAfq6nIX0b8Dfpv5R7U7xdbxbhGZu8Q5Kg0Dbhh92oOY+Y5SvWoQctRcj9NwfNW5/nN/De0H2ao9/7y1q0KdZdMrKeR1HxmHk8MybYeTSlqIGBDAEHcHUStqUlViqVHp5EzG4zUwp0sM3psJZ4ng9ZNaNS4+5Vuw9FqDxL780r8TSqEOKmGqAuoDNTK1hYbWHtW1P2Zzf1543pvMsa5LiPYrvn7xcSgznTw21B2Av1vp5zp+E0alPwo1HMqqrEBmOm1xf1mhqaBaaZ3QIxY95RqhmJbOdSANTfQgjbpN+GxNNXd+8Z82yrRfwjkBlBvufjI5Zp44pr4Qv/AHtRnH3R4U9LDf3mSKNFUAVFCqOQFhI9LEO/sUKp83Xuh/8AZY29AZNo8Kq1PbfIPu0yb++oQPkB6xw8mftFyxiLUxPiyIM9U/ZGw83P2ROi4Jw/ul11JJYn7zHdvTp5THC4Kjh1sAqjoNyfPmxkxFapuCidPtN6/dHlvOrxeKYMcs9thbPovs8z+gkhVAFhtCqALAWE9mypERAREQEREBERAREQEREBERAREQPLSq4twClXButiefI+oltEIs2+eY7s5iKPsfWJyBu1vRvaHvvK+lxRqJ1z0yOozL8Rf5z6dWxCp7TASi4pxTDNoafeH0t894UuMimwfawHcq3mpH5SwTj1Ft9PUW/KcbxvCrUN0RKf4vF+cqf7Kb7ye5X/AEMlXlX05eJ0j9sfGeNxWiN6g+M+aU+GG+rafhb9TL7hqYVLd5Tc9fHYfAKPzkaieVdWON0h7KljysP3kug2Jq7KKS9W1b3LNfDOMYRdEAp+79Rcy8o4hHF1YH0MLTv5acJgVTXVn+82p93T3SXEQuREQEREBERAREQEREBERAREQEREBE8JkDF4zkvx/aEWpGJxipudeg3lJjuMMdAco8t/jNFcknTf+bzR3HvMlS2olaq7fuf5c/KR2wt9yT6aS8o8OLanQSYmGROVz1jaNObo8KJ9lAPdJacBPNgJbviT9kfoJHdm1udhfQX/ADleS3BFXgVMbtMv7GpdTMjci92Ott7flPRR1I1/4mkck8GB4FTOz/Gxng4I6606nzIkgULbFvif1mahhs3x/pHM4PaGOxFL+8XOvX+sucJj0qbGx6HeVlPFke0P1E39wjajQ9RLbO4tokClXZNG1XrzHrJwN4Tt7ERCSIiAiIgIiICIiAiIgIiYudIGiu19OUiPRvJoSeZJKqCMNyAkilhANTJSU7Qwg0i1egmg0b7ydknhSVSgmjMe5vLA05iKcaNqt6Lcv0mdOh1/OWPdwKcnSEP6P5zA0iPOWApTzuo0ntCWleZU1ymS+6nvdyNDwMJlR0226dI7uZU1kjdE8WewkiIgIiICIiAiIgIiICeET2IHloAnsQE8InsQMbRlmUQMbRlmUQMcsZZlEDG0ZZlEDHLGWZRAxyz0CexAREQEREBERAREQEREBERAREQEREBERAREQEREBERAREQEREBERAREQEREBERAREQP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data:image/jpeg;base64,/9j/4AAQSkZJRgABAQAAAQABAAD/2wCEAAkGBxAQEBAQEBAQEBAQGBYVGBgYGBsbGxUWICUiKyAdHx8kKDQsJCYxJx8fLT0tMTU3ODA4Iys/RD84QzQ5ODcBCgoKBQUFDgUFDisZExkrKysrKysrKysrKysrKysrKysrKysrKysrKysrKysrKysrKysrKysrKysrKysrKysrK//AABEIALwA+gMBIgACEQEDEQH/xAAbAAACAwEBAQAAAAAAAAAAAAADBAIFBgcBAP/EADsQAAECBAQEBAYBAwMEAwEAAAECEQADITEEEkFRBSJhcQYTgZEyobHB0fBCUuHxBxQjYnKCkhYzQxX/xAAUAQEAAAAAAAAAAAAAAAAAAAAA/8QAFBEBAAAAAAAAAAAAAAAAAAAAAP/aAAwDAQACEQMRAD8AUSvnpuH7wxJUtswH68V6C6zWx71iywaVFI3vAHlrJ2iSJJcUqC9N4YkySGNHMGEgMbl+1YAIJSQ3+IMmYp8z0+8ElSwIIZCWBAd/RoD1Mw+u1aQ1ImpWlTgAp9H2gKgAlgeb7wTCpq5UwNIBmRKISoqck22ieGORlKpo356RAHNqcotXWBpkZi1i59B1gLJGLCuRL5mNdzBpYuK8orW8I8PKUks+UGhNSdzFhLXTMBXQbwHyyVJDuAX/AFoklbDTUs14+lliUkuqhOyYR4jxBEtBKzkFa6qbYfeAZwqGSSdal4mvEpTp/eMzivEyWaSGdqq09NYrZ3EStQK5yknYbdIDZ4fHJ1ZIBg54vIFPMQ59CPWMeSkIKyqdmUQGUtgetIpeIcQZsvnAhxQghvWA6cjFpbMWYuHekQXiEmzPdi/u0cpwvG50okiYoPYEUb0jS8A8Ty5vJNKEqa4LZjAbSUpRTQg72tESobJLX/zCeBnBTqQoKFuw2hpCDpZyGu8ALEIo4qDsdTHqUlgaKIo2rwdSRVwAzfo6xNIfZT9YAEvhyDLKlsQXJejDYwnipQDpSz01NekWKiqouPYesLlABDXFzv0gK44YqJKlAIAp94TRIUApQLkB60rvFzxCVy5QGBv3+8Ky5ZOUOQ5tAV0jDEkWUSHIhnFSABlSDX2A3iylIS6hUtroBBVS3LgCwpf2gKFeDKAAgHOxY/0jaKxUua5or5RoMQGca3Ov+IrFrqaqv0gMfhpVTqTX9+UWmCoGpq8L4bLnU/Tp6Q9KkAE0gH5CSzmvpYwxLldniOFAAckvBVkksGD17CAihLmjtXtHk81p2vpB0JD0on9rEFJGboW9hASlIATVqV2eCokksTq57iCIk5vifoOkNpQCB0brALyZVCWYFvQ7waTJADH+X68GVQMkUD0jy0B7LlZjblHodIDxvHKw8vOEpVMcDKae8OzZqZMozZimSkE6XjnviHxWualWTKlCqgUKlDfpAXfEfF8mRIQpPOuYAtj/ABf+qOf8U4+qYsKVMJJoA1ANGhPjE0NnFUKqHa5vFMPiepbZ7QGgRjyopZTk2ca/cxqeCyBMZOdAUa2ck+5jD4deUvlQBcFSXIjWcLxCcqVFwogCrJI1oBb5QD3GsFLlEiYQ7PlNDXuf8xjsTOS6spIct6e0a6fiBpJlnVlJzKPVyYoZ2EmkhSJRyqOu/wBoCrl+YbGg2tE0TspBDKH8qfOkM4nDzAQCkAm4DEkR7g8OvM3lhl8oFtYC6krm4cJX5xctV6HrGo8OeJkzAlM/kUCwVoo+loz2JQnypUpaPhdRqxJ6fKKheHMpSQWylLv0NNNYDtAWMrghi1Y8RKau3vGG8JeJ8yUyJtWBynUizekbh7FJBpb8wEcw93q8RwyVAuWANvtHy0gqe4pRhSGJcsF2ar/2gEMVMFXcUIpSm0QknKW1a7UHSJ8RQEh2ci5P4gkiUoj4QWsRoDoYBdUxAJAFTWH8PJQlJUK012rFd5TL5coUaXizUggZaN9ICnSjM6qJdx6RRrlpc8yb9I0M5OVASQS5J0NIo1YYEk5E16QFEUjmDa060j3CLUKaj5wUpNTua0eJSUAcxNDYbmAsJU3QG312hhAOhqYRk4cpFHKlX9dYsMGhwXNRR9oA0tFtrWu8eqBUpqcrP22gk1WUUavyieHkhsxqo6faAJhUnS9YYIylv5Ut9oGhZDM1WeBoW6gH3Jr9IA60qBqGLWOgj5NGqG0D3MeYgkkObbwNRYPQMCWgMz4y4mphLzMFFiA1elv14xPEpoBYhlKBSAP4pi18R44zp+ZkgJoxJd9SYz/Fp7qzkOpVB09NtYBRSwtK5Z+JPOg7Bqj1hPAzk5gKrVoE7xFRN2cm9K/v0jS+DOBZs04oYmgegMAXg/h1eIIIetwGIbaOgcE8EypJCpgzr62EaPw9wdMqWkMHFS0XCJTUZ3gKXCcDQHcOLMzU6xP/APiSnBACWP8AEPF4iUB0guUNSAzWI8PSXfKl66B376RV47gCUjkQGFgGL7msbYyXL7/SBYjDO+UkQHMuKYCV8LZCdXZvSMzxRBISoZiopL6AkFj20MdP4tg0r5Sl79wdxGC4rKXLcDMpObOlQFUqYj1TcEHSAocPOMtlBOUCmtDHR/BvFxMeUtTFncmhH5jmmMBQsOksbpDkPsIc4HxEyZyXqk2qzDSA7CSaglzSwuIcw6BlNakbxWYTFJWEKcB/q0WiUcgd3+8BXzku5qxqNn/MT4ag5aqLJf8ATBJwOWrkjQaROQkgUq9SNzAV+IkELSUvzGneHZxIB5XZ9dYHMlDO6nAue8eoAKFLcUcX06wCuJIVLBLg7O0VGUdfaLWZNVUlwkACu3T5RXrw63PMfeAzAmnMTcOQWEEDKVqGoK6Qt5oOdtPrB8EGofhua6QFvJmHmtWie0OS0CWGu1X3ML4KTXzWDiib2sTHq52dWVGlHFoA+GGY51WskQyQR007wBRCdA+giJW2+Y0gDg1YVbWzq2ictBSQ1Xc7RGTKypJNWDm94kiZVyz2bptAEqQ9hQimkVXGsQPLmJJKTV67iwi0JCbl/wAxQeJkf8JLuokN3JEBgOITWVlGterRTzZoJyipBBJtQ7Qzjp5M5Sq8oAYelorVSmZnOb5fvzgLXA8Oz8yyUuwG5H7rHVOAYDkSV2oGcWEYDwxKzLRLObOQ9TRzrHQxxFMhkBGctStyB+1gNnhS9BQfWHEh9bfSOdr8S4oqSmVLc/yFaerRY4fxVPBHmSFBNQSEm+ggNm8fBXzilkcXTNLpcACr0Y7QzLxqRc1BALWcwFpEJyg3zigxni2RLVkDqXsLj8xVTfGjko/28xKnIr9Tt94DQYtTuQCXarXjL+IeDJWM4T8ILpFDX4vzDSfEAyOp8wukhqbjf7Q6pPnBypkkOOtLQHNSgoIlqDgfAs76Pv8A5inmSRzkApKbD3pGm4mnMVytwVIJLNW3SsUeJLgLLsoZSNrOPeA2XgziPmSQCXUkBQ3UAbRu5ii4TQZg+4aOT+E1+TNlMoEEkO90nfbSOnoWpXNozDQtARmjMpDlgHLC2vyg8lRAAfeFpYLZtCQ3bWGkoUkWBd69ICE8E/P3+8BMkMkV5eYhqk9fxHiZhPmFVUhiAQzMK9/tDcqUCHqSa9CTAVk+Ywb4gXvSK9UtIJDJp/1GGpszPMLJdKXHcxXKkrJJpXoIDLpQ1HoIPJQKh2eCgAkqdi/ygcmpfWrXu8BZqPLlBp9qQfDpCRRgXe8Cw6Tcppvu0EBzlrDXd9oDxK3dZJyh9LijNDmHlH41E5jVv6UnSPMPIKzmPwJ+EbneDlemp6fOAnMWG7fWPk0TXM5cnq+kQlkEg7fWJkgm9q9+sAWTLDOblqbRkvFWKEtZJPKAC2ii1vpGsSs6avGD8VLK5ocHKHV7WHd4DBY4KC06GY5rolzt1PygchDKe5JfudPSDKmhU2eoiiQw6MLQvgElSwKtQQG98FYIf/dXMxBamka3DSkIdczKm3Mant/iKfwVLySTclyGHpQGNgeHS1KCiCVUuaQFHi/GmDRlQfOUSCQPLIzAFiQTAzxREz/kw/KzBQBLl9WP1j7jnhGSqcmeRMcEltib+kSOBlLWlLql5QAAA7N9oCxwBqQASDX12hfiS5qXYAD3OtYuuHYIIZT3gfG8MVLS1B01f7wFJwYSkupa0kCrgVSfW3eL3A8Z4caJxUkmo+JwD1isw3AsylhReWpKglKXZEy2c7nbaKTAeB52GnrnzJwmVdkpy5na4FGgNhPwcpZCwUqAergv6iDyZRCSAQ4B05bRUcLwCkrCpayxqRlLEdtI0ypeUMoFi43r23gOW+NpTKzKcF2Kb1Ncwihw60l5bA0IJs53f2jW+N0OjLmDkFIAFSRGLwaP+WWBQhJFbEjWALwDGhOZCQOVRNdQ8dg4JPEyUlYN6Anb7xxFOICcUsUZVLfy6iOqeFJqglIDM5NDprAaFSU5wGGujN1iahlDuQx31guJUAc1A1HhQq1LsSx6iAjIQT/L4n1sIliZ4lS1r+IsWAqSftAlrGUKykhzozDtAJpDHlCrBNwGtb8QCmFmBA5nzEkk1Z7x7kSa8td3iOKmgTEIAAVQFtSbtDXln+tP/tAZGaBlJPvAOHlyBW9ukHmqOVj9IVw8wjlSSXr6QFxicVlGVJdRp2G8M8NkEAldUnRoppMqoYMCQa1aL3DzsqHUWb9trAMT5oRWtmb1gUvrUqvsIXnzVKUD/EaUEFlk0rfSAO4sO7QSWCpz0+UCQQfW8MJN2Zg4beAn5iQG3DfmOcccUc5Xooqvs4Ab5xvpyiz5dCdXsY55xqaCUMCn4rvYG8Blsv8AxTlE3UR8zQx9wxSQUDlqHbrcQabyoKQCy2UevM0G4RhwpsrDISkOdGvAdA8DLSpATWtm2josmQCHv+Y514SlZUAUDhgTWlY3/C8W6cpLkfSAJOk6EDX2gMnDpS6mDmgh2atjRv7QjjNw7ijdd4AxmAkJDBrh/lC/Fpnw7MOVukMIkAKClKZI9oQ8RTQMqgoFqACsAbhKnQnlOVQJJNCDtFgmUlXX8Rm+G4/y1pQs0XQdDtGiw3NzWF/SAYk4VCWYR5j1gILvrbtvBDMFqRRcYxwrYgOPTWkBiPFChMSaaq2p2jDcPxZE0El8ri+n5jZ8YmkpNWzfDSp/HrGKCSggkBwWbckQEMeD5rpId2aOreB5maXUuOUEHbSuscpxRJCVf0t7/pEdF/04mlUpebIGJD7s34gN3ip4GZm6WqDHk0shgGSzGlSYS8wzFMA5B9xvDM0ncEpDNQbQCuIJCaBKixSMxPrBhLJQHqE0/wC49OkLoWVH4aJBSGBu9xvBppyywXroDYkwFXNy+aGJyy2L7q6/SGP97N3P/rCU0pSwLgnQbxHLN/rQOm0BQziUgB3JoG1Me4OQynLA1Ni0EmIZVal6doYkgZQ5OgeAEmcAXobW3g0lBUcyncVAvC8uVzgqDAO28NghIDMAfnAGVlG2jxOQsGvcd+0JLWbMas8NEGgBygPAMSF5no1gGhp8oHTalIWwyMrin7pDSEhmq5+kACcu2wqxvHOuL1KVgCoUp6an6x0bFIBUAzXY6Cgr0Mc548QlYS4cakUfN9LwGdno5gpTkZraMGMG4RiXWoBJBtWsLz1cqBQ8yxVy5/faE5fE/LXy1LUDM7doDpHAOI5kqStndqDb7RuOELUA+pHyH3jj/hviRWurJKuYvZw1P28dU4dNYJGYMRAadMx6G49ngXFJKvImqlh1gAgbkR5hZmelQbw6kljYQHLMfxzGkqGIw83ywqigDQNdoqcfxdafgQqYPiPxMOp6x2PELll8+X1LPFJxLhWGmSyAiWCGqGFzbtrAc4wPGFzZ0kq8xJBBOYk5QAdflHRuAY85CkEEJcVPyiiRwCWlYL0oWO/XeL/h+DRLd2UojTXvANTMaUUVRhStSP32jL4/EKWpwTlBBJO+wpFpxKYCQBRIBoKMda6RQzpu5JCX3Z7Ade8BX48hS0usISt6GpbU/t4zWPUgKULKNq6A0eGeJ8WSmYQUkKCRR9evTpGfXMUzulycxoHreA9xBPlLAepBqbAx0f8A0yWPKUanmI/8t3jnMxYCWoSoJp6l6x0j/TOUPLCnFUhTbu8BsMOllE5yVPYaDr1j7GmjCgDv1J1ESWvKTQV7MOkDmJrrmLimu+tvrAeJUBLCUm2jdKCkDnqJ5llwAL0eCIl5KM4v1I1hPHqKUEnSt/iDfWAR8vMt31HfqGi+CgKMaRnpCuYNUgmxAaH04VwDz16/3gKZaOcKt+ImhgKswv3j1EwFL7OIjIUCTt79YCTdezx8hBcOXapPXaBTFFRCUs59PWDYYG23W5gCIQBUu9BBpaH0azdN4+WdK7xNDm4Je0AWSWv2EHC7Wr3hUGr1p9e0TCLmrnraAnilggAA5g53jnPjGQTO8yuQHKotY1ZPeOiIAKnq5qXiq49wlGIBAAH8nfWA5NnJCU35x9xFXj0ZZqgQyhUdtY1fEPDy5UxQDKSDnIGhJq37pGe4rgiFBTE5nI6pFxAQ4Rici9wW60eojrnAMaJiQpwNLdo5HKwagAqx6Crbf2jVeHeNhITQqZqdoDsPC57MS1dXv0j3j3E5soJ8oBalaGKrhGOE4oU6SwPcHaL5ITMSWApoRYwGfweCxcxfmTTKINSAr4doR4rwrEmZnQmWHBoZlO4pF5jkzpRKkKSkF72HS3+YpMVj8ez5gQQ9UM4bvAVc6ZjMOjKVISCf6swIjT4DHPJlldFBgoCjCMaZc1SguYFumoSzBugi6wuJURzNlIAH8XNy/wCICxxC0KzAEnRrbRQcUnoGZRAypZlddYaxcwJAcHWujfeMV4k4mqbmTLJUlKcxpuWDQFHip4VNmKOpfsHjybOel3eAzcBOoyVKKnLAOdIteHeHps1lIQou75j7iATw6Sp7sSAG1obdKx2TwJhDLkjMGYCtn7xneEeFhJUCp1KSAX0d39Y2uGTlSEVSCxPbWAcnEAO/MaDoTEFJY+gdhYbDvBeT4mUyWbYCIrSFK5gSxNNz/aAHii1SeYhm0Gye8VWJSwCQOV3NbbRYY0l0tmar7HSAqlnKohySzMNICtwckoykpBJUWGws8WnlDdEClqHMoOB9thCCsUSSQkB9MyqQCs4cqREZbAOdfrHsxdSGAYloCZt2e2+sAUD+RYkxKUoWDPf3gExZtqbdoHJUwZySqvUnvAPFZNCBVmhmSmjQtIFRQH2pDqjpqe1IAbAnXlgqi7AksCe7/iPCilPT+8Sl3AFhSsB4JYIod69Y9WKMzANalYjjyoAJRQl+jR5KZgHJbWvvALplULtV/SK3H8ClrABQCAXHR4uQsh6uz3uBEPOAHxVNQ8ByvxDh1eeJNMqA5Glr01hjw1g5WZSVApcZkvrT6xY8ZynFTWAVlbNu+vr9IDLklXMkBQuzsQpy5pAXnC565ACqlAY2elKRsOFcTEytB1P3jMcMxSAkBawUmxJso3SYanYZssyQMq1VyhTIUn6QG/w81MxLVYx6vDIOidq3aOb/APylctWRSvLUncUh0+KRbz5QNf5JO1YC541h8r1YpBN3zVtGYxWKy1LAAAh9Rv0hTGeIkZgSszyGDJFupjM8X4jMmXo70B0gLuXO/wB0tSM4CUkBTEVJ0aLFPBkpAAQlDm71OzxzWXxBUqdnD8ugOlL7x17g+JROAmkgFTEg6Ehh6WgB4LBJChygs9WqFMHDxYysMgObJAdg1o+lg51CilBnNTTSkPYYoUlRIIe+YWG8ALBpDAl0u5DmwiwQGSXB5v0RXTAXHKyV16w8JhAq4BIAFLQBgbgOwYB2Zz9xA5awVHLmygM5c+v7aBJm60UVW27/AKI9TOD5UklgHo3SA8xZPM6gwcD8jrC01YCRsB1t++0fKCjdwBodQ7Qtj5oCAGYqYCrV3gBIU6snOUs5alW+WnaCpJYc0LIUmWrMq6aMLkl4nnP6B+YBTEtU1ff1hWXKs79e0epWRdRLF9bdoIh36e0B4R8qUpSGcMC1QKs2kCZzoG+e0HUtgBQqLBmpAFdIZ7Bvf8QyA7EjsCdNYUlg5qE5Rc7w2Vj26wHlez0a7QaWkAMf0QqJrl+3YdIl57t86/OAMtQVUdqxBR03bYsesLTsSxLsEpdy7AD8xl+IeJlVl4YAAEgrIqdzAaPjGJRKRzqCU1qo3PSMtxPxQklpKCGcZyakacv3MUE4rmEKmL8xXU6PaFxLQVKStR6JGm/eANh+ICZOUJtM7voCTu1j9YtMZImSyJkhRyhiUsSD/eKqahBPMVMsBiKmgieC4hiErZA8wBNdcw36+lRAPHGpUM/PLLVIZiYNwvieIkAgELSXOWhAPTb0hLzkl5kvlNAoUZ9xETNT/wDoyVXd9NLfpgL2fxjCzy0yXkI16dIqeIcMlfGiYlcsm4IcdCBeF0KTULAUuwIVaKxeLTKW2VbpA+K3ygD4iaokMSGLOBc09u0QCQSDzEAsz163hibxCUtJUp86fhVUF2sdDFdiccxyIYlmrZI36wHi8J5i/iGZSlG1gevzjdeA8XnlLlFYV5boDuCU6RgkK5FZSXqX1UdSY2H+m8leWasEstso/qIuRAb3hc4qWtZKk6PoRDLOGJIch2o42/dIrMFMUGIckE2I60A+kNSpxJCr5mA0YX0FT9ICdArrUDT3hxS9zmCRe8JKmOQCkhKSa/yfTSD4lZKgFFklgEse5NNYCAWSCalSvhFgE9S0BClAZQXJItYCtKs8HM3+IYAFyTdtIX84FYBIU70G/faAZTRhUAamtyfwYXxc5JWBdr3qSfrBCQGKyCz0c06nZoRmkkkpDgM3UjWAHOmJ5uU0LMbdYU/383RBaCFGe7565mZgBDCMWgAB2al4BAJo9Q9IJID7aU6wKWp9aAAwxKUwrpAGCWAB5jv0vHmFQaqUx0ptrA5anJL00iZxLAKZwKfogGyMo0D/AEgUya7gXp0EKKnuoMXa7sIhicWEBRJoKvsIBxU82cBhFXxDjEuSkuQpYagNW+0Z/iXiVUzMiSQACed+sVsiUk65lKLlWZnPaAcxPEJuIOZTiWbJTR6WeBOpQylRAYsE1cDeGZeHq+XM9O/fcxCZgVirhIF3NW7/AGgFZyQQMrpUQKliRTX59oFh5DrAABs77DT9NYsThqbWpdxC6kZQctyR2I7QCuJKFr/kACRepO4EKLOUAsUqFlJcH1hqZKMucguMqwDSwOrw4ZATMCgcyFAjQsqAr0kKq+VQfdieouNYPKXLWMs1krtUUJa6TpDs3CZmKCQRS4tqD+1gS8Aq6QlYW56E/aAQOBCFFCFssWc0UdrVitxS1pKkzGLOCdmi1x2Ao+ZUoitcxHooRVnATVOxQWOtFKHTpAV06ZlsoMdGYNHmGVmUAQnKymrV9/oIJjsJMSGMtaQSAH/MDRLKZjoIzIASPUVftXtAe4SWS7u4fW+8a7wvx+XIZBzMmxTSuzbRlFgsE1NKt+/5g2GJTRr0rtAdUk49E3KxCSAagEV3i34dzHKoly5foPraOW8L4sZCnST0f2pGn4B4nSVc4ShRcXcF/pAbidNAWFFi+Zn09P1oIkKpNWcpNQjpFLhFlXMSBVVRd4fE1SmCCS/xPU5rVO0BKbPdJBsC9zV9oSkzzmLJSQm767/vyh5aUpBlpBBIYk/x3J37QkqYEqCQCuYshsrcqdYB6ThnSVzFBy7UFrvX9aFcbjglw4DOI9WFLdcxglJKUpNSe7f4hXiCWIygVZRZx/494CEla1SyoAAF+jM49u8TRJQQMzO1eXWD4OWlTqWGCQzO/wBqPCyppc86fb+8BWyVPYilIYcqNgw2JesV+EnqCTraLDDfQwB5A7tYae/eAT5pDuWbfSGEjkza/wCIR1rWpLaG8ADFcSlyUmbOWALgaq9IzOOx07FFRAIliyBf1PrFbMxCp+IUqbzEKWB/0gGwiyxa/KRKysSu5N2fTaADhJAAAN31r9IucJw85QSUDQB2PQQPByg4FnSC+rmLqThwU3UG2YP7QC8rDh2zAmxc2G0MJkMGSkl6XvvHyEhIJA1A7PeG5R/4wpg4r84CtmS0yvhTU1tZ9R1isxJLuAwIsKud40ypSVFLj4nJin4xNKZjDQP1en5gKjHLGXKUkL0IttAcNzcylVYAf9whuasqWhKi4OUV2JLxTcVWZU6Zl0SFevWAvsLiFFksQqgrYpgQxCETSQ7KcAggltg4p94FKJyqLksEn3gGPGZjqCq2rEV+cBZz5EuZLZKjViUksXelP0RVLwkwfCsLADsFEN9QQNjEJkxSkuSaB+8eqmKJQjMoJUWNb01gFp66ZZgUXr8Lgj/uSftCvD8TKK1ZgQGKbux3qItsLJHm5a1QFPq9KPtWI8S4dLQmUUpymbmKj7CAoJIJUQhLlIJdiX7RPyraChaNZgeHyxIKwCCybU1in4dLEyYvM5cb2rAVSzWxLfODyZjVq5I1YNsIEEOSf+pohK0oOYkdh0gN14f48Uf8ah0pYhxXv9Y10rGIKf8AhTdi4uC/SOW8MWXZ3Cr+ho0arw5OULE1UB2G0BspLKPl8ygzrUzOv3pCs5aErUpJypSnK5LVNCR1trDmEkpFg2eh/MVOJDlCjzOxY2cqb7QFh8VEIIyi5PoTCeMSor+IZaJJav8AaHZFHQKJKyn0BaIYlIDUHMFH1BgIYdDqbQAUH8joDvDH+0TqHOppX5QDCqcJo2Z39j+ImvEKBIBLAtAf/9k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data:image/jpeg;base64,/9j/4AAQSkZJRgABAQAAAQABAAD/2wCEAAkGBxMTEhUTExIWFRUWGBsXGBgYGR4dGxofHyAdHSAbHh0aICggGxslHx0dITEhJSkrLi4uHR8zODMtNygtLisBCgoKDg0NGg8NGi0lHyUwMysrNSs3LSs4Lis1Nys0Kys3KysrLSswNTcrKys0NysrKywrKzgtKysrKysrKys3K//AABEIAKQBMwMBIgACEQEDEQH/xAAcAAACAwEBAQEAAAAAAAAAAAAFBgMEBwACAQj/xABEEAACAQIEBAQDBgQEBAQHAAABAhEDIQAEEjEFIkFRBhMyYUJxgQcUI5GhwVJisdFygpLwM6Lh8SRDssIVNFNUc4OT/8QAFgEBAQEAAAAAAAAAAAAAAAAAAAIB/8QAGREBAQEAAwAAAAAAAAAAAAAAABEBAhJh/9oADAMBAAIRAxEAPwBtZzFsQVaffqcXSvID748ZpdvngKJSGH1wvcTaPof74ZMwIZfrhR8RmKb+398BFwVQGV4us/t/bDPmKUNTtEvJt3j9cJ/Cq2l6KPdWrSelrso/1hZ9h74ccy90kyAxP0wE6tcXxX8KWokfzn+gx8zfEKWXp66zLTUCIJmfYC5Y+wwt8A8Z5QRSNU05b1OpCx8x6frGAfXiAf5v2xe8Pv8AjD/C37Yio0xKCJVysQZU6pg6puLbj6Tg3wjhqUpLMr1GJkgRA/hUTYAfU9cAI8UryVD/ADD+oxlviTMMHUAnaYBj2xr3FK6jMUaTRpq1IaYPwNpW/dov3AHXEvEPC2Uq/wDEy1MmIkLpb/UsH9cBmnhAVNQNarYWRd4MgTJOwH9ekYfwintf5Y9VfCdAiFDKIj1Nt23OB+Z8GJqlKjLJLfDvGkbqTsTA6W7DAXUy6wLYkWmotH6n++B9DwzpH/FqA/ytA6DoN7b4vLwoafXVn/8AIx/fASkCNhtgRxTilBqNT8RCrKU5WE83LMjaCQZ9pxYzXAabgqz1CDa7k/ocCj4GyxJM1eZdJipBixiYkbDY9BgMbr1K6syjN1G0krIZxMGJibA7xjw1esRDV6hH+Nv741ir9mOT+E11/wD2Aj9VxBmfs6y6kaKLVB11V2Uj8jBH5YDMUV+Rg7sQdUMx3+p7T+eG/hlQPDjqZI94M/1n5zhr4b4Ny6KCcuD/AI2ZiI9iY/TF3P8ABaflRTpKrJdNIj3IAFuYSPmcBRp8OpGnT5iGK7g3Mdw37HHz/wCEEnlfe91P7WxaSr+DTIJnT0IO8dD9cURmU1CTp62WCJ+sYAjkeH00M1HDt0QXHtPU4NZWny8+/QxP0sMUeGZhBLeUVBBOoL6j2kDr327nFjjHFRl6NSuyqy01LaQ3M0fD2kmB9cBQ8T+IsnlKeqsod29FEINbe8MOVf5jbtOM8H2ghnJ/+HZUL0WCT/rAA/5MJOeztSvUerVYs7sSxJnrtJ6DYDoBjzQa/wBDgNx8J8WymapqRQSi5nkIVgdMTpbSJ32IB3t1wzrw5CU5QJPaMY3wTONSyqNTJ1ioWUbX06PyJqAfQ42DK56NZ1UwVDFVLCJiR8r7/XAZt9oHiEZfPV0y+nVIDMROkkCQo2kdz32theyvjDOi4zVTeb6SP1U/ltipT8O5mvSGYYQ1U+ZDbtqli31mY98D6eTqqwlSCNj+4n9sBt/gzjbZuiFrBPNjUCtgyzEx8JkdLECcMlbJSDP+74wdONIhOqoF5FUKskgiY9FlImegPa+NH4X9rGUqhRWWpTa2pgupfmAOeP8ALae2AdOLU4ZY6IB/XFEkDFyrnadcLUpOHRlsw2Nz+vscCvJr6iDpi8THf29u+J3lGbsBvFFNfIrPI1WEXmNSnbbfAbOeDvJYDL5mrTLCoR0ui6h6Csg7YJeIw3lVtUR1j5jacEeKUqgdPTOmtET/AAX39sO3hUPBasZel5rPUcorF7X1DUPVewIH0x2Iciv4VLb/AIVOPloWJ94x2KpV3MZhUoF3YKqyWJ6AXk4yTxZ4+r5hitBjRoqbRao/SSdx/hER1wd+1HjhWguWUEeY0u0fCt9I9yY+g98IXBOGiv5gLMpCjRAB1MQbGdhAJ+U9sGvuQ8Q5mmQVr1N55m1D8nkYZk4595y1QMIqqBrA2Mn1D2P6YRoi0R3BxYyWYKOG2VgUbsQf+oB+mAbcySfLg+9u4gj+uL54vWVSxq2UEmQLDcnbAjNMwRCsE6Zv7x264E5jiVRkZCiQwI6zf54ClxjilXMPrquWbpPwg3AAFh3OKirhhHhjVpZaoII3Mf37RgfxXhFSgbglf4otgHf7JuLBaoydb0VYqUQ9wHUmNN7SVlY+JT3xtWWoqGD6QWE80Sdu+/tj8y1zVSnlapKgUyRTMEMpDmrzE73YkRttjSvAf2hZ3NZ+lQrCh5b650IVNkZgQSx7YBi+1LPLQRa+7K9Iop+JldXA+UKZ9pxj/GPFmczT66+Yc3soOlFvsFWB/mMn3w9/b1mL5akDfUXj2ClZ/wCYfnjKR8sA5cB8e5/LkBK5qIP/ACq0uPox59uzfQ42rwp4gXPZYV1QodRVkJnSwjY9QZBBtvj83cOQvUVBuxCj69PljXPsryZpVXKFtNRYcE2mAyt89wPZjvGA0ip/v/c4gdoBJgAAkk2AAuSSTAGJqjYzr7Q+LVa9ReF5WC1WPvFSJFNSfS0WUQJabxpAu2A8eJ/tISmpXKKKpMhazT5UqYOkb1QLjUCFnYmCMI9X7Q+IawVzRvuPLpFflHlzH1nD5mMnlcuiUFpq5CBQWVddTSb+0y2uB3Y++APGvBIg1V0JFyqbR89ifoMAyeBPF1TNA066qtYbMohXETETZwAbdQCRsYbQ+MS8O8QJzuVooIC1gYB2idXzOkQW7SNsa9TqmfVgLjMcQ6jP5YhNSBMm98CeM5onL1wjQ3lVIPvpbAKnHPHOWH4dIVKoUsNQC+WRtKzBYdjbbfHzgfGKTlWGgrInWIKntF7dRc/XCBmhK09KmWkLC+qDFgOs9Plh08E8CbL1y1ZhqemV8sXABi7T11aYt+eA0ulVLL3MXOq4BPt1joMKP2qFEyJXzNbNUpgLqMWJY9ebbYbfTDRQXLU4hNELfSzARHsbDCb9o/DnzhD0aMCkD1BZ5ux0LPMQBGppOmNzGAXuF+GKbZRarqOci+qIBAC82w1G82uQJGPnDPClOs00ncUxykt6mPWF+BRteSelrk5wjjlOtlKSDTp0LTqg3hlWNJvZXiQxtsOuDaZHK5nyqdNSIEjQqrJ6qVIZCsdTMe2+AT+M01ytajTUmA6ECJYAMBMe/MYvJHtiDj3itndky7FaKSpqwJcTduYWHYAT74N+K+EpQ4vw+mAArHLzsoJ8955hzE3A2HTvat4r8GVAhNFC8P5elFkuJsxHttPa9sA71eDk1gKbAU2MBbkkdoJ0wO4AMWxm32h0KlEopspLAERBiNouLHb2PbDjwyrmCmXDaS6oAZBkkcoeVYEAhT0MzII61PH+QNdQgADaJHYMGJ39wR+uAyZcEMtQVSNbAHtEj64oLYmRBFiD3xeagTzfExGkfSf1JGA1L7P6pdzRptCBPMVYkHSYIBNwDrE7nltbZ9o06iqRpmAACTeYMyZntjIvs14p5Fek7AAMrUpPeow0/O4vGwnGwcI4mKxIKwwkntvgFjxNRPl1VaAeWR21EX/32OFat9pXnAVfuwTytVNh5kyKi6SRy2I3AMzg549rlM417VMsAB/Mr6pn5T+Yxkefqan0iIFz8/8AtgNQ4L4hU5elOhPw1GnU+wAAP/DMSLxNpx2E/I8HzjIGpFdBmJfT1M2iwmY9sdgLPi7JtUdqgJc0yAQANMc0skE2kDvOrC34XrMKzqG065EDbcx+hIHzxo1EWEjkjRvABMNEEljZSYn3AsCELj3AGylZKgYmmzxIEaGtZtwInrGAbczwDK0MvJoiq5IJJuzSbxOwA6fvgHneDAqS4UBPSi2A+m0/9cMmS4e6ialUuT0UygHta4iP1v2g4qv4b/I4BWZppp8v7Y91+GWBFxAPysMectS1IoHbBpGGkCNgBM9hGA+8CqUWpGkw01AqoIsSRIVgZsdh9cH2pUmyzJ6pUgkmb/OTN8L+R4G9WprDJTp04NR3kgBrBYEama4Cg+/TDHW4XqOlakCdIldB5QC0zJDRsAJjaCRgEHiPBK1WgXUa/IZlaIAChVYk9yTqHU7DbFj7LMwo4hl2ZgoXzNROyjynufYd8Oec4dppSzBAsmmBAMzbSl9z3F7yYnGecJ4CtetUWmV8qmJbWTFSJsuiDHYKZiLmZwBDxtXqZ+rV4gt8ureUhn4V2IUwYPUxv0xP4f8ADSVcuuunzklw2xdWgKPYSysDtBPe82ey6rkm8kQn4cElWbmbSwu0oAYB5SCTYxcm8m2uhQakygpSRWNWrBEXjSbozwFDqYEG2kQAl4V4Qp0F6NVhobpqIIETsiiSWPf5AvPheklDLNpltH/myCtUhAWZILEgWS9+WNhOFbiFepoqUylZHaKYsBUKz+IYU7RbUgtI+eC/CeOJXUZdVp02y4QikshVUqVRWVriJBggfDgAH2meL6yxlqD6C1nKesgErpDA2lhptcwdpv54XVXJk5NwyLSRQ4HL5taorM72jUqoPJUk7/IHDQfClI16eZrcz0rBABv8E9S6JH1AICgYh4lwGnmappNSJUJqJ5hDEkAI0RUMAaoeEMyTqsCzwXj6PFJl0vIBYjl2EkBjvIJtYSJuMQ8f44aNIpU0lypAAYEsdraTOib3Aja+DNHwdSpVAQKjAtAJZiFBECQ7QSTIBgwTeIU4Ffafk6bfdKNGmGq+ZoDANIDApo1AERqCnbl0g/HcM+4PxNspWNZERqmlgNQMLqiYAIMwY+RODi/aJne2X/8A5Nb8qmAnG+EVcvXejXAV0PQyCIsQ3UR19otEYplB3GAZqn2g54iPwAPakf3fBPwnnMxnTWFdh5CoabCmgBLOCIBubKS0d9M2sUPV8sbV4Ny60Mnl0KyWUO1ykmoVl9amSOYjcegDcDAJHhbi4yhNOovmAMVt6g0k031QJDayIgRPvGGjh1CouqrUpMoqn0iSy3kNe/T02wL8WcLNKu9VSgVk0slOQtZRpOgB5CtcESYaxG+Ar0HV9K1GKlhGhzF+gg79MA7OdTVCDyqA0dGO8QRbvfY74kyYXSQFksdm2gH03My0/lsdsQKiulQwNWsjSIJuey+oABtj8O15xKa5IQNsGS1m3gHkT2YiIFyZHLgPKcDoVHZ006lbSzIAHlZ5aqx+IR/EQHjq8zg3ks22XaqgTkcqaMD6MhaxPRgD3MWEANxSjVo1/MSjrqMgKU3dUZjpM/iEy67E03m8kDlJwQ4RxilmEFLNI9GqSV0VEKGoB8SFlAdwBPL2JjAJ/HuIu/Gsk1fl8lVqGBEKDUftJ9MXtfpfDdXzvmirUFNiFM09YALkA3COyqTcHoLCTOFbO0dPEQld1NVm0CsWYxRhWpmDtLTad2InbB3ieT8pS8AosLVGoHQW2IGmSrsBvtNpF1ARxP70XLI9HT5ehEDB2YnnLMFXSXlRCgaRvqPW9WKaUdVADAiQOU21A2nm3kG6wFN8Asrm0DufvCmoxZtbSulNwtoAYAqPo0gRGLWVpUxUrVWIBckkxt11MV9QEQO5ZRbAAKnBqIqNUdTdrEXuDOxsZgbjacL/ABMscw5FizmppAsJ1EwBsbT88afn+D0kyzVnLlggcE20mJjQN7bzf5HCt4a4OK/FvKrIRoU1CveFUhWjb1iextgHDKeBmFCnmlWMwia1oCNL6eZQzC/mMQea8FwIIGDvhDNhiGUMFqIGGoQRN4PY98OOVp6Rfc/p7Yz3xhwY089ROWzFTKiuKj1DTqWJTTq0UzbWwYE202YkTMgI8X5PMZvO1/KQaMuadIsWAguoOqDuBNwNoHfCt4o8NZbLKCzlnYqNE3MEajpidhv7g40nNvSyVOrmHOqD5lRmlmc8qiSIloIUdLC3XGOcR4hUr1DWqmXYQBNqajZF9gOu5MnrgCx8SEW+7UWiwNQszkDbUwiTEXx8wvF/Y47AabldQy+oIpMsoC9ZHMWubmRvBiTvEWeK0KTowYAo+gPeWMhWLx6XIu8QLgAx1ky2ZcUWKBgqLU0tAI1hAXIuAN25l3sdRnFVklgWsEpqGAIgiywCLCS8SNzNoGAC+G67BGy9QzUy7eWT/Ep5kYDoCpFvbE3FP+G3yP8ATHVRUOY1hY8ymKZghSPLMSVmGIL3JAsIGxA88UqAq47ahH0P6HAKe6KJIt0MXt2wVyNeaQ76P/bvgZlqRZBA2BJ9hMTgnlMg1SnRVN6iIvy1ACfpM/TAOnDaMZekpuHHmtG66hffbl0KD88FqlfW4VCFaNWnchWk6oFyxPuN5O1xfHKugs+nYWvA7AWvO3T274v8A4nl9Oli1MncvADHuSCR8tVhgBfjBdGVqOZOldW8mwtMmCJI6R/TC94QyVQZZFVFLQ1fSHALSYUOu5U0ydO8FbkC2D32hPpydWdipHTrt0+uBfhqtqylOihirYBypgaYbSyiQRaxLX0tZQDIUfH9IKjM1QMXdAI0mAqmQ+i/UEzHwWaxB3LOCjuixWCoGVTT0KHIKnnQqNQ59cEAX/iwB8YoujLZdF0FczpX8RmRV6AliQGYvq9wD7y20a7LUVdQpqh8n0uvmHZdJQ6dIYElQwEGCNwoSLmDpYkAtUJVXWnpFIEgDXchTJeZIBZTyoRifhlUvz1UmppAFQLDaZBvqGqGIFzqBAFwcUc5klRKlQgPTWm1JXLE+ppYMCSmnVJBIsLXknHrhueRUQPFO/lgGy6rDlWWNMNFk1Fe3QkGitmiwYliFAJIMC1hp1fCDtMzdj0kdphQrGbbbFhzXMHlHqA3glCTO9OmARPbb53B9wdx0Inpi7QqI8AwGlbHdouIgDVclQCSFsxm4wFfiOeWmpaoQFClmJWB1JLCSWDEiEF+YzJIjPshxStxDitEITSSmagpArMAKQ7tEAtMAwQFOkC4uw8Xqr59OnUBdQ2qABEgggFmBJaYYkySQx2Iw28LzdBQtghi2wmwtIO/LaYAEASQMBj/ANomZ18TzQLT5ZpoO4ApU5Fv5i2FSo+I8znmq1alZzz1GZ2vM6jqInt0H0x7Z6R61J+n9sBG7TbGq+FeNpUyaAhSyaKWnVLhQSSQCpMbTF9IFjAnJyo/7kYZPB/G1pN5VQk0WaSk9SCoIsSbsLAdBcb4DTsxQVmC/hAVE5gElKcX2JBLmDtBlVE3nCJWoVaOaC1G1LUcaWG0qBtcmwUC9yROCHGOJ1F82nlKTq2tgpbUfSkEgtzEjmPOszqucdkPES1QqVqJVqRBURbqoIBupiekCd8BYr1VWoAoJBsL83UBoB1EE+46jDXS4YtQl6g3EaRItEXIMzc7ERMfJVdXZlokqNBBABBJuGmBeLrcdLmBMufD6kqOs4DNPEHDa7V62Tp1XNOKdeh5tQxTizqtR5K2Mi/wjDZwDjlSlSomssl5UBmnUaZIMTMyF1jcwQRMTgZ9oVFkzGkSEZabSCQWLFwFEWMEduo9sB/Gedqpl1pMyAcjKqXFNg4BWdg12G029xANniunTarQzFHMeTUVWQak8xWWQQraWB0iSBYmCcTUawNI0KlSl+KpHKwIIOxGqCQDsIscZ9w7iLtTXzKmtrxO4UkwJ3P17x0x2dYFdPS9u074D7Ty1WlVamUJqmSVmTF21AEgODpMEGfrbBjw/lNedTL+phFSqSSYVJYU7iwPICes4S8+pCrF1pzbpzEfob/VicOn2ZUly9HNcQcSiL5NMCxc8rkD5ny1+ZbtgNA4iq80mEor5lRj33UfOxc9uT+LCl9ilDXWzuZEFCwUE+osWaod9hBU/OO2CHjzMPluGMrENVqn8VuhZyA35aoA6Kg7Yr/ZzmhkuEtXK81WozqD8UxTQ/4eUt8r4DRc9xijQ/4lQKTcLcsfeBJj6YHeJ6dLN5XXS56tE+dRhtJ1qDYMRbUJWD3uDjL6ueNaozPU1Oxlh+nTsLR0AwZ4FxZqTgoGiVBn0tf/AHfABvtJ4yK7pSRvw1IqlQF0lispMXlUYGNuf2wjVasXODvjPLClm6qIAqTqTTMaX5wR23iOkQLAYVa+/tgPRzJ9v9/XHYhjHYDT2Z/KRAhEnSGBGxjUD7nSbt9QQuD9FyaaEsBKKFRlYgMECgggRqZpM3vuJgABwxvM1AsWH1vvJPUkyRJ6W2wM4nkClUulRkhdtcRvBANoB+skWM4C3xrMCkFquG8wEyFAurEGY3JBMzsRHWcUk4mK6u9NGFMgiWiSyi9hMKQR16e+LaZOpnpMaUK+Wz/xC9kJ7H49zYdAAbo+HaSKVLMRJJChQL/4R9MAicPJNJ4/h/8AcMMHh16irRZFMqoFxHSIvgquSylCwVV/xEfue+PNbi9MDlZSD/CZ/UYCTiVVqzAvCgGygk3vck7xf8zj7kchUzBYJyoti3v/AAr3buemJshkDWAOtdBuNNyR2nYHoe2DuYyw8k0V5FZSnKYImetyJvfvgMu8T5xWK0EdhSprpZdXIWBIhAPhtfuSZnFvwvoJqjQxXy2ZypbVoGm2mykB1mTBnr8LUPGGTGVqIs6iylhAiBOmCCbbWucG+A5fQjBTJISoGBWQrBSDDQIJ1qLiSQoO5AVvGDS+Vb0HU4Dtqh1AUK801B0sLz27Xw60qb+WKbHywwTy9DMamsXamGUEki4VlBtEi0FF8WsqPQIpikwcFtyUi2mQV5Som0CR0kgNORq0s0jMoHnmnZQbEJHMAsjmYDa42keohb806kp0opkF4ny1QlSIim3NokAhk6lhMrIB8P4lpqGkxCgukFUJVlX4l0wVckDc3kAkNGDjZrSNZqXXWzyAw5FUkAqFhQCCAwk7TqnAbiuT01TEgkmbCbsGBut7sATYFoiAQMAcoZXdlqouYZgzBPTUkEXBk6dAU7ArEWsMWKWcvoqLpcXKnr01A7OvuPkYOKGTz6oQWYCYXpeIUGQo1Hpc+kAiJIF7jMFZgFlus9fafeSLYCHOKjEHqCCL7b/3wC8T8fWjTCmS7A6VEXiN+yyRPXtfZyreHUZDVo1GAC6wphwRBYXsRtEmdtsYx4pdnqedzMjKL6SFWSYFxYn33JPywAJt49sfXH9BiMz0x9IwEi3WOouPl1H7/Q4PeFMuXcBVDudQC6QxssloNot89gImcLytEHGt+BOEURk6VUg6yrMjxyqTUYkQTDELp7CNzawEeI5Wn93qP5amlBpGmKhZoKjUymTpIIN52DGJgYTGgsz2LOVMoSQZ3EMSZW1r7j3w38QrTTNRmKkhPL00tK1NMiYYzLDSYBjmRjYTgLQy81WLG8sTrXQFa4V4B3FM7giZF8Bbzb02l5IVWhlhhGxtcABSWPS25we8O5wPRVh1Ftvl0t0wpcUexQnkJAaFAJ6lYgASywAfqd8e/DWeZTUprcBpEx6WuYjqGn/UMAzeMqdI1KVZ11FqJCi+nVTJNyCFsKkgEHra2EziGW89VRqZpqVL6gQWZyyqvqPcj6CBvyunEM6v3chhdGDrvsZVxb+QtbYwMDsmmmPMKhadTzgpBEsFbShFoAJDiZ9A98A4cG8K0DksvQzNGlWalT8vWVvYn0t6lE3scLHHPsvPqydbSP8A6dUkgf4agBYf5gfni9wL7RssXFB1dSW0oQsyDJEwZk7wBhizXG2SrphWQiVM3buJnlcG8EXEe8BjXF+BZigAMygpzI/iVuwVgdLMd9Ig+28MXhykPu3D8tqDKc2zNEgMFapVMg/y8pBxoPiGtTq5LMXEeU0zupgxtt7EdrYzrwxkzTq5YO4KB6zqwkgFqLjSW2PN1B74Dz9teZJTLAg2LvM2mIg+5k/KD3xB4jZl4fkqCFiZpqCbGFpNqJ7Rq+mKn2vVg7ZciCNLwQwvOnp1uN+9uuPeb01KeXV4inl6ZJFruBIP0ppgBuQqUadg6zcE7sbRv23wxZPOQusHrbvPT+/0wFSlSX03wU4dTLsiqC2mWgfER0H1hfrgFTxZmZzL6b+WFojsfLGk/wDMD/sYXahJJnBnxCy/eMxpMj7xWFjadbG3YXmP74DMMB4vjsdjsBpnDczqq1IFyT9fc2FyINh398evFOUnynKB1UnWjHSGXSTBaDADKp2viOiNNVH5biTpW7NuzmBsCQt+3vg1x6jNE+0N+RB/bbAVMtxOoqqKlMKHgJpMi502gQFBBEmNsCuJZ/UzKdhGk9CDfBfNU2am1VVFQ01JUFbNJCgztKlgP8u7TcXWpL5zqw3BuLbcxAneOnywCZUqFaY0wDqPTvq3xYoVQUDEc0GY2sSLD6Yq5xCsod1qEf1v9d8XPC1A1K9BOmvUfkrFj/SPrgNS8LcOehQVXgsSWIGwJgkSd474OvVMekfn8/bEVFbgdp/bFtaf6/7/AHwGT+MMnUq5vUY5nFMR0UGjT+o1VdX+Y4r5zhT0azukQqu8tGmLhgxJAgG/X4bYc+J5bVnUSADPnAnbSPu5/M1KDL9ScVeIofPZxrQQ4I1AQwUAMEO4DEXBgXOAQK9NhUmpzMwmSZk9ieo+VsHfDrVlBNJ0EwfSC3q5hcASQSASRvvEx6zmQqVJZlUsyMyBzzFU0yTI9YHKSBBaYPULvB+K1KNSTEDlKkC4O4vPT98BpeaViFcDQakliHPqUNclFCKzE6RqUlguki2BGYNVVUNygjRE3UCCguQBa1tmiJ04OZbLIKRr1B5tFaekVNTFuZgzTJiA1xIkHVJkkmjxWmGGuoA2hWLtTJOhpgiGUWOq57nqbgFfPKT1mfbc32udwBH8tumNC8NV/PyyFrkCDI3jr7g7z74EcJAICkQTO0gk3MTYXKb9AOzYMcMqFWAmQRvvuTp6W2nSZjUIPQAx+G6vIUaORyJMbGG69JPft7YyzNUKdOrUokaqa1DTIYEiFZlM9/TvBxoeTYpUqCT8DQJP8SmwMnpsDt3jC54r8P1GepWRCeY1bMAdUDUQOxIIm3sIOAoVvD+UenzUFClYVwNLJtBkWYHaD3nGVVwNRCkssnSe4m1u+NPocZHlmn5TtUZVAeBAWw2n1CQRPbucL9Xwvl15hUcLf+ZZG4kgXG9zeRgE47C2Nz8Lp5WRowpJTLKWXXdw6/CpkKQGN7YyitSVA1jIkQN/7TjR6OY15IT5RLDToYkErpCldUxpZJUAkCy7b4D4KmrLUqlUNUphXp3eHAAZRJ3UlLgX1EN7DFaijRME+WwnVc2hQJgTCz0H12PzJ1lanXbWilDqVCpi6ySvaeXcSTBkYs06TBtBJAcDXfTcz6QbnbTt0bAVuI5V66GDfSXWRYaQYDQOhCgSe4tGARrNSKVVVQtMhGBsxUDqSABINu5AvF8MFIqKjy/LqKkmwgEGYIt3MxHNa2KnEuH6jp1ex6LUEHkJiNwVBHSJmcBfzOZDU9SkEFZBGx7YFZHOitRKsxdo09SZDBVvuTfYd5+QfhGe8p/uznkYkA/wMb/VT3vBg9Tj01Vsoap02MMpM7g7b/ELfXAL9ejJYxJUghR1AgfWCD+WHLhPil6VJA7lgsiWk+k7kgb7b4CZ/QEYr1LFbgDcx+m0DpiCjpKKGBJ0gAggQQdh3Y3/ADwGgnxOrUqikDUUKkTuGix/luD9MDfv5IQT6DPueVli+x5pn22wGqaCKzqvpFKnzEyNMekHqdMREx+WK1HOdD/2wEXHuD1qpBQqQJhWJETe39OmPOVzFRFNUjWE006lICGVKahFYdCeUkxa/SMEE4iBysJ9xscU83VZaqVlY6WHlOReBuGjax/rgC2UWlVGuk0iJj54aPCdAK89IBJ7CYUfVv0XCRlaNenW0sqBZl6iKBK7lgR1IFh3gYdvD2bIaDY1GBYdBHpA/wAIt9MBnn2gZU0s/mE0gKamtAI9LqrCOvf9YwuY0r7YuGnzKNdfjU0m+dMysdZK1H/0YzdVwEePuPsexx2A1HMVFbkZSNAMGQKlz6SGlVFyfTY6ZPchw2uK2XvuBBxNXpjyxpZQuqYKnbpYA7C8yTJ6CJhyJdKgDqVDgC6FSSRM/KbDr7nAe+GJNMJChQVTm9TSzSA0bjSTHYjYtdW4vVqrFYkaqbLcxclQZiTI2kjq3vhizCha0OSKbbgb6thE2uYB9jI2wI8VUgdYUCGXWrbE6RAUAQIAJvAmBgEfiWcNV3qMACzgkDYWjDZ9nOVVmNUEGIQe0mSPnAX8zhG1WMd/741P7NsvGVRovUd3P0Plj/04BuQkVAOhDEn5FbfWT+WCNM4pp6/pOLaCZ+WAD8Tyo86jU2ljSb5OOU/5SD+Zws0GPnKfNAfzaqy4JDQoBVSAQAp3JjtuThq8S1dGXarEim1N7dtQU/ox/LCllkU09LMwXzApUljrDqE1GAIBIIgtGpZkicB5zeXC0X1tVXYoDEuASSwAHKSKgQqTMAdjChxnh+moSqFUGknuCbEg7FSdmFoKnD9SzC1UZhqeoKeqi1NyrCk5Gm5AClrqe2w3OO4tlQ6CtVWmSGgkswXyHhTIsxMG7adNiQDsAi8L128mkKQflDMOX8NyrAaSx5abD1DuSQTN8W8+nMecg1oH8WkHQHVgsAXYEk3Hq6GKPhQaKNSCyV0mkms6ZX10wdwDpctN2gm1sEdKqwouCgVg5dHZoBlixPwozzAts2oW1EAHC6pDorqFcepTFjEMpOk2EaZ6AN2wzUm5mvN4lrGZLGYtMKrAED1GDeMLWb1rmAzganhrXDXKTEiNWjURGxfaYBulV1UywM/ib/MLeAYMkpAJHKRcnAMb04YliIKwesEEEHbtqH+bE+WbUrDV6VQQAIElgWMST6SImwHzwDzrzVRnDFShAImNQg/QRNz3wV4PXLM6bAAGb8smwie0iO4J64DP+KcDpK9QU+RkaU0wJuH+EbXAv+2IMvkQVuDqHxEzEczWJGg37D9cDvtD46wzzihVZdA0VCjQrNJkEbEAEA+8jpgJU8U1zOjQkzqIWSSdzLkxgO4kw8xxNiSb2Am5/UxbGoGiVo0EYsaQNNCyIIPLygkmVjvvCL0aMZJSzZZlZzcMssACYBHNpsCesWkjGp+Jc2n3IOFLAeSfVyzIWSNwsGYm220jAUaBeK/mazJQI0fht61uQInT1sTEDlGL1KkYYQAyAKSzGebSYAvBttE9LEwQnDamtXqiBq0m7aiSLENFpFr7Htckka8XJbUKpOsHtJEwTcAsRJkC+22AsUKpKaNMspBhY2kDURME3jubASSQa7gNTCANqViJEkmLzNyZDC2xJv2xaet5S2cN2UD5g807gzteNNgcRLmAhqi7SRDJYrIuEBB2iR87+wKOcUHM5cKSRO4uTfe38wt9PbFridIV8plnp3DUxbe4GlgZ6hgRj1mxBQFLipTZgWkQZTobA9hPQ4oUc3SoUBRWo5NJ2lGsdRUKVBUQUkFwT3AwA/OVhoCspVwgna2/fqD13v7YK5GgadHznBGpkgR2nm3tY9bXWInCzVqllG0mZ/M2B/3thzy/l1sui6OhJYRqsI0k6YuNIme31CPLFHr1VmAuiUYyI0HUZvLSYmbSSNsUeJ5HQEMAFnIKySVAViLmdys7+0YsZAqczX1+oFFuSAAE0MTEgwbQSfn1xX45UICvUA1S4lbh+UATezRc7WI+WAEpmG1lAJAG5MnYfniwld12MTvBxR4PRLPbtOD9HIdWg+2A98Meo13uIgT/AFHy74aeFZmHDsLapPywFomLbdMEckevb9sBe+0UeZw8VF3oZhH+hDIf+Z1/LGW1SG5o3v8AX9sa+wFbJ5ijN2pVBJ7wSD9CBjIqdKwE7wdu+Ar6Bj5i2cp7jHYDVOLZxwGBBdYZLk6DAho0/EToaB1E32x5r5ldSgMfWqhJmOcy3INMFtIixmD1GOz9YeaUC6GkR8S78w5vTYxyiCJg4+Z6sQOWGKIHUAHn0Nq0gm5JdS0zB9hEBJxk216dQEmPof8Av02xBx1pNNtTQygMesEyFJDHmjl+QjY4myQasqN5R8t7AuReYW41TuW1G2nUDIF8S8ToIaNQoQbfECvoYGFkknqP5RNhuQxrMUtKsOxj8jjZvA1GMplx2op+bSx/VsZBxlQKlZRfnaPzJxt3hejFCn8o/Iaf2wBKPxP8v74u0TafywPqDmnvb+k4t5YwCMBW42p+71YjVErMxqBBWY6SB/1wn8PHMtI8hdVXzFUq6FTUUkkWAkKFKmebtcN/H2Iy9YzEU2P5Amdx0HthVWiyg+k6y9Kn5mr8Qs06eUsVTTqWZUjlEmcAQXMuawTUqjmRZBXzYUEsCAV0ggyLTItIgS0EI5WWrURtNOG9J3YVjoDMsgXBU76iTcisaAIVajjSrlCuphKsy6A1wZ0jUbgSATIMmxmK7VUZAS3K/laZDPp06lbSoMzA09ZBkxqwAlsmUzEuQqnWbL6Fg6HDn/g1gSWtAggg7KLHEmOhiL+XNJ6joW1ADSCEKw41sJF5hjykANbfMMEdSwfzGfWCwDIAoLFCYLBVIIAl4YzeVxUrnQ7GkT5QUOgcyrxKBJqHlAJteCWaTA04Ad4gpotQBW1mSQB8KtyhAQdgyEAjYfLEaOwUSxgyJMjr+Z1H4Zi352+KUlagjIKhVnfWCxI1ghW5WkkyrJAsBqOwMw1EOhDE7yRteTFhOxJ9MEaOpGAZhQLMFJidLWne8dBMEQDAmIJ3wW4VlvLfQGUFhcj4mDC4HS82vB1DpilTICUWsdj3HQmQDFlvA3JmDGKH2hI33DMMCQyUww5iSCHSbkkagAQSDJIJm+AxfxHU1ZzNN3zFY/nUY4HHHasfDgPQqR+d8NeW4yp4ccsdAIrI6kqdegkM0NEEBgRpLCxwo4vFfwgfbAPXhIroWq4ADOxJAhZERZBe6kmLwBvvgxQpAUqdM02DVBrvEg+pvkon8p/isH4blvLyijVBWkGsNncKIv1lpnt8jJY1p0MmpnBMgkwdM2M7iFHaffoHt3JBTy1Y6iYPYSsj35liN9gbiB+arqfM/ihGnYwA0z13kRBvMxvghn0anzkiSTMiIkEEXNzvDbkq2+5o5euVrPqAPmrTICkAnmdQLEACVaZvv74AYqK9VQNROnUxJvIXVNzvIg9Til48yKB6FWkBFSmdcdHQib+6svyFpMTgtlaRau+mnalqJjYaQBuvum/ce96/i2gDlQNXor6riIDo4t0HMq8tumAT85RISmY9U/pFvbfDxwtlFCmjKAKs6JECSBcsLrMgRH1jZP4kwKU1J9LRaRAIvvfcf9emGPhHE5oyZ5AxZbQQRYz3U9J6YCt4c5vvDRDF2bXHpGqbXHQzil4rUhkUloVSBqM7HmPymAIkYm8KERpZiHNRSBcqYHN0I2JF+sYJ1eGFnXMACoUqCqaVyXQsDAJkXgsNgLC2AA+H69NAxZ1DEjcxYf8Ac4MjModqiH/MuFfitIJXrKt1FRo32JkC97Axftitp74B0FdB8af6h/fE9HjFBJ1VU7wDqP5LOEYLj6BgHTiXi9PKenlw4Z10s7DSACCDpG5aLXgCZvhT1SdhiNUYAMQdLSAe8RMd4tj0uAv06lhf9/1x2IRUHXfHzAadVepTqAsGKpEKTuNJI6ggaQ7WPbHZQCqKgQKSYsWA0hVGxLSVDKBB7z8UmXNIaZaASQDKrGkaQJPKSdRJQwR0fsI9cGV9OlYcjUSqpq1BjpJM7SBNogMJg7BU8P8AqqhjIpsIm6MkSEOwNpMH1SREYL5mg9WmVBLKQCxPQwGLR2IEibtpFjgBmKr0a/meXFzQcdIafhuBeZIB+HsBhhdRVDLqCkEAkqLMxNiQLKBde21+gY3nUnPaYHNUQwNhIU/l7Y23w834SDsP+uMz4jw0HijuoIQU/MWe5lBaLbNbpGND8KVZpC9x/cjAE8xZh8zi1l+v0/fFXOG4xPk2t+X74CLjCg0KwaI8t5mIiCduvywqZIP5ehpPmDQeS1MnUwciZGqZgwCysF74cc0mpKi/xKwvtcEYT8rk6QpS9OVrR5Og8z/GZlgNRqAQRa6ggC5C/lNFPXSKgsHALrqIUkD8aoGYqrGLMIAYExyziTN1SoNMOSFC1XqhJ1Sbo+kqCWUgSSGgyTs2PmZqOpSsUFMlSHJWSrMNKhVAJMOqyIEAAg2IM1E+SsPURabosBWadR0lgCblDuJggHAVBompVTSTS1uaboA5qadxbUCAwQ6d7/FOKWeGuodRUWLaHpkBEZSzIysY1nSCSDPWTIAmpahooABdLt5QLkMyhV0sACQVVy6mnJNzp21Yh4wWd6ZYaqjoitpIApurXhiN7m252IUxgJKdTzKLo9TQSFbRDIVY8wWSQNbvBBIJgttsvrN0/wAFSbEaRY2FjtMxuR09QB2xJlzrFGo34jHkYKCV1LqBKlhI5tnAlQIMaiRBnas0wYIMp6gA4meU9VBPzurAxYkDtOoTRoGT6R3/ADEAz3gzsogSDiTxDQ8zJ5lQQC2XqqLz/wCWbbAn0mO4E4qZRv8Aw1L8rEC8Wm3qiI39CzEYKzrQCxVhG9iGU/zbRMeykdcB+a1jfH1jOLAyBHL/AA2PzFj+uPn3RsBWjBHLp5tNlLhTEAWEmLST0ntiIZBv9/8AfFrI8KJqU/8AGpInsQT8rdcA6sQopELKpZp7iQs9DuD35cEKNRGqE6NQa6HVE7y1p6qSdU9Zm+KT5ou0EomlrO02IJctpJAgk+1t74v0aVkrK+ohu0fCRf3Fhfae98B84gCEdWQgySoYmFmTYA8xnr1vtqkU85m9L1HLtrWjSBBsPVUIDEjfmPv+93OhwqVCSRBazRp6xI2EkqG6ERsAcUfvFVq9dVAB8umQDcBRHLINun5T0sFbg9Ys9ROUlyCSSRBjfeYDGQL7deveKaSHLtoZjDU5BiRDgEGACCB0M79MV+HElCAhOiSTHXoNvcz1kCx6EeKU1amxSNGjnnoxU2B36E2BiN+mATeO1w+hlHpbTERcCR1JvPfpi5layLlKpFmKDa/qaCT2vEfLpgRnTflJjXMT1hrj88Xa9YfdYESzqSIgiJ3PWf22wFrgWgLqYAtrOkHVBgKb6TbrG8yMMvCWhmqFQdIJRlIgiITVexgg7bdJ2CeHEYUASs/iNpsDp5Tf25h+nywZy4CrpZ2VIliRMzBkEzp2PKJ36HAKfiwL97qMpBDhXsI+ELcd5WT88CRgx4qoBalMiSGpiT0JDNIFztI+WA4wH2MfQO2PgXHqffAFuIVP/B5RSAYfMQeoUskr9WDH5j3wNUdRt/TBrja6aGVU7ikZ+rk4DAxcYCcN/N+n/XHY65vb8sdgNUqUZZWDhKmmNMFTLBtRLM07Nf5xvE0aWf0rSLISygHUSAx07DmBXSJYA6Z+QFiAFTUmpgDuZIi2tpaAZG0e30gWlRYemuoSrEH1arKYkQbHUDaOp2bAFqtJagqKxIFRVVY0llYkXjZiOSCDPU3x3CM2rU2lFV6bGm8FQC1wTcgemYAvEyYMYusahbUjEhqb04iBKlFGlTeNzNuvWcBhqNYamCArTk2u3MbBZ1MRfvuOuAh45Qiu9Xo4gEWAA2ETy+rYxgl4UfcYg8Q11pKarLKELIESdXXSTKiYNxuxg4D+H+OUEqtLlEIkFxHzEidsA95gz+WJeHNIP0/pgK/iTJ//AHdGB11Ef1GCnAnFRNdMh0YnSy3BHcEb7YCzmakLUPZSfyBOF3hQsimkxV2ZVVktSKqOtpDRyvy7kYNcTfSlWSFOgwCQCSQQAJ3JMDAavQISKXmfdkRdJpkF5B2Eg8sETuBpEfEpCbJq9HcejlWgATq1MxtqIZqhCvMTqABAPWvnqI0hwVYuXZdSBjT5S0Lqt0veZHsZsvlkZmdVUpSKmtJ0srUzKqugqqaII95EyBarTzah1KFKdLzIvqLM7qCYADaYsIMbHYYCavVY02Vxq82aesAnyhEc9goCkQSSASQRa4DcdQIxSBdQQwBXnawZp+IlWMAxawEEgo1BF/EbnoqWXzAzEzU5XUBW/wCELQJ1AhjLHaLiFE1aBTSoKiNCuCWEHQrFWNjvJKxBsdUgPHAqxahoqUgKfP5jALTGmJECxcEgyxjmG5FsC/EniDLUyaRqsCDqACMbEWOoKRJE2mJJnrgnkKzvRDB7uNP4YVgplT5jekFQV0aSTqne5nOvtARfvz6W1KUQg9AL2AgAKOgGA0Sh4jyqZGi75qmLelSWcTO6pLDbqOXSZgsMWE8eZJVBR6tQiSv4JE37sBE2Jki6rvjFAow+cK4YhoUtW5pqSPcqD0+eAX8yxZ3IJAZmIBNwCSQDHUC2PApHvPzOGh+D0+n9cRvwRYs0YBf8uO3ywR4PSPmLYwJYwDsBJNpnElTg7jYSMeBRqIdmX3Ez+YwBBpqgKicy62JI6sYUAnpc9piT1wc4XTQrDsdJJgEMoVrkkGdM7bxv1wqU2IMyZF+v+zhhp5t3RSzTEHYDpAsIHU2gi5wE+VpeY25ZVBMC5b1EBJOxIMG3qtgFlqh8+rDfiMNMDmMFioUwOUkWvGxGJuLcaRKhepqJa1ge0GNJESPeb+wgBluOprqcrKrvKgAEC5ifim9/p8sAxcMDpU0Ali0FyVICm9ySJ0x8tzFxabiWVFMAMxLtAslrwDff0nrseW5xURgNyxeCvq5QL3tc79e5nfHqvVcstRTzAyZiO3w9CPnBJO+AT80ZRYAOh4OnrIgH5mI/04k4mYpUx11MG99O1txv+fyw0hRewIYzEe89u/WP6YTuJVKr1HFRixpkrJ6AGBsNza/W2AOcLKLQBaSH1UwVNrtIkexn8wMEauVPmiprgTtc6lUaSd4gyFIt1OFfw0gNYggXpsNt7rj0vG6pgnQSuxKkGJmDpYAi+3bAEvGWmaJW1nBXVqidJW9xt27DC9gjns/UzCszhBo0mVWDc6YJJM+r9MDhgPUY9IYIJ2BH9ceBialR1MFncgfmYwDD4tVV8kK0xTAPzvPyv0wvg4I8arVncNXcu8AajEwLAGNyO/tgfGA+lj3GOxxx2A2DiVNVRKoUamp0zBuBOowB2GgATNpwJ4kWp1aiq7QXFpj1kkxAEXMxtYTOPuOwB/hjB3ptpCE1jS5JFvVO8zLN7X2wD4lmSDqgFleQTM2fTpsbrA274+Y7AVeMufurruCIv7HWD85GEdTfHY7ASVRaMfMrWZVChmANyAxAn5AxjsdgLFOx1/EIIPYg2xouRqajmaUAU0ytKqqqIAZ0YsLbKSuwjc+0djsBazYCDLBQAHZkYQLqtgO+wF97Yo8LmpTprqZfNaixZDDL5jU6hVOiqrVH0gC09cdjsBKW0vlECqEq0TUdNI0k6NcaRYCV2Hc+0RVlBzLyBCzVWJWG6tKwTIJBk9TsSTjsdgBOR4k+WVjTgnRfVJBCggDSCFEAAcoBPWcZjmuINXfzWVVJgELMWt8RJ/XHY7AeX2ONMaxgD2/bHY7ASq1sfdVpx2OwHI03gT7YmpP/AEx2OwE5y6ndQfngeBBcAWkjHY7AKPiz1KPf9sC+G0gatIHY1aYPy1DHY7AaK/Dkk774j+6L747HYCNqQjCLxn/5jMDtB/Ly9++/9MdjsB68NNFcf4H/APTP7YG0jy/QY7HYA5wegDlc2T0CH/SGYfrgODjsdgPQx7Q3GOx2AN+KLVBH8P7nAdmtj5jsB7VjjsdjsB//2Q=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24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990434" y="1228759"/>
              <a:ext cx="286210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Chine et le Vietnam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sp>
        <p:nvSpPr>
          <p:cNvPr id="8" name="AutoShape 2" descr="http://image91.360doc.com/DownloadImg/2015/11/1610/61609810_31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01890" y="1227138"/>
            <a:ext cx="3940221" cy="3558043"/>
            <a:chOff x="2411760" y="1227138"/>
            <a:chExt cx="3940221" cy="3558043"/>
          </a:xfrm>
        </p:grpSpPr>
        <p:pic>
          <p:nvPicPr>
            <p:cNvPr id="4099" name="Picture 3" descr="E:\ENSTA\StandHistoire\61609810_3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227138"/>
              <a:ext cx="3940221" cy="3127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028870" y="4477404"/>
              <a:ext cx="270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dirty="0" smtClean="0"/>
                <a:t>L’uniforme des élèves </a:t>
              </a:r>
              <a:r>
                <a:rPr lang="fr-FR" altLang="zh-CN" sz="1400" dirty="0" smtClean="0"/>
                <a:t>au Vietnam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092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5" descr="C:\Users\Thinkpad\Desktop\3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4" y="2643758"/>
            <a:ext cx="9144000" cy="25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1036312" y="1492674"/>
            <a:ext cx="7286384" cy="110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lvl="0" algn="ctr"/>
            <a:r>
              <a:rPr lang="fr-FR" altLang="zh-CN" sz="6600" b="1" dirty="0" smtClean="0">
                <a:solidFill>
                  <a:prstClr val="black"/>
                </a:solidFill>
                <a:latin typeface="French Script MT" panose="03020402040607040605" pitchFamily="66" charset="0"/>
                <a:ea typeface="汉仪行楷简" pitchFamily="49" charset="-122"/>
              </a:rPr>
              <a:t>Merci </a:t>
            </a:r>
            <a:r>
              <a:rPr lang="fr-FR" altLang="zh-CN" sz="6600" b="1" dirty="0">
                <a:solidFill>
                  <a:prstClr val="black"/>
                </a:solidFill>
                <a:latin typeface="French Script MT" panose="03020402040607040605" pitchFamily="66" charset="0"/>
                <a:ea typeface="汉仪行楷简" pitchFamily="49" charset="-122"/>
              </a:rPr>
              <a:t>pour votre </a:t>
            </a:r>
            <a:r>
              <a:rPr lang="fr-FR" altLang="zh-CN" sz="6600" b="1" dirty="0" smtClean="0">
                <a:solidFill>
                  <a:prstClr val="black"/>
                </a:solidFill>
                <a:latin typeface="French Script MT" panose="03020402040607040605" pitchFamily="66" charset="0"/>
                <a:ea typeface="汉仪行楷简" pitchFamily="49" charset="-122"/>
              </a:rPr>
              <a:t>attention!</a:t>
            </a:r>
            <a:endParaRPr lang="zh-CN" altLang="en-US" sz="6600" b="1" dirty="0">
              <a:solidFill>
                <a:prstClr val="black"/>
              </a:solidFill>
              <a:latin typeface="French Script MT" panose="03020402040607040605" pitchFamily="66" charset="0"/>
              <a:ea typeface="汉仪行楷简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52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922807" y="1203598"/>
            <a:ext cx="5298386" cy="3507178"/>
            <a:chOff x="1547664" y="312738"/>
            <a:chExt cx="5927848" cy="4449699"/>
          </a:xfrm>
        </p:grpSpPr>
        <p:pic>
          <p:nvPicPr>
            <p:cNvPr id="6146" name="Picture 2" descr="https://i2.kknews.cc/large/2eb90001f42d599e87e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12739"/>
              <a:ext cx="2666329" cy="389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://pic.yupoo.com/artpic/CZyV9BQd/13kp25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312738"/>
              <a:ext cx="2327448" cy="3890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124743" y="4371948"/>
              <a:ext cx="1512168" cy="3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Un </a:t>
              </a:r>
              <a:r>
                <a:rPr lang="en-US" altLang="zh-CN" sz="1400" dirty="0" err="1"/>
                <a:t>officier</a:t>
              </a:r>
              <a:r>
                <a:rPr lang="en-US" altLang="zh-CN" sz="1400" dirty="0"/>
                <a:t> civil</a:t>
              </a:r>
              <a:endParaRPr lang="zh-CN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23997" y="4370222"/>
              <a:ext cx="1775580" cy="3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Un </a:t>
              </a:r>
              <a:r>
                <a:rPr lang="en-US" altLang="zh-CN" sz="1400" dirty="0" err="1"/>
                <a:t>officier</a:t>
              </a:r>
              <a:r>
                <a:rPr lang="en-US" altLang="zh-CN" sz="1400" dirty="0"/>
                <a:t> </a:t>
              </a:r>
              <a:r>
                <a:rPr lang="en-US" altLang="zh-CN" sz="1400" dirty="0" err="1"/>
                <a:t>militaire</a:t>
              </a:r>
              <a:endParaRPr lang="zh-CN" altLang="en-US" sz="14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7109" y="221460"/>
            <a:ext cx="3432526" cy="1180384"/>
            <a:chOff x="945803" y="915566"/>
            <a:chExt cx="3432526" cy="1180384"/>
          </a:xfrm>
        </p:grpSpPr>
        <p:pic>
          <p:nvPicPr>
            <p:cNvPr id="11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945803" y="1228759"/>
              <a:ext cx="34325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>
                  <a:latin typeface="Gabriola" panose="04040605051002020D02" pitchFamily="82" charset="0"/>
                </a:rPr>
                <a:t>Les </a:t>
              </a:r>
              <a:r>
                <a:rPr lang="en-US" altLang="zh-CN" sz="2400" b="1" dirty="0" err="1">
                  <a:latin typeface="Gabriola" panose="04040605051002020D02" pitchFamily="82" charset="0"/>
                </a:rPr>
                <a:t>vêtements</a:t>
              </a:r>
              <a:r>
                <a:rPr lang="en-US" altLang="zh-CN" sz="2400" b="1" dirty="0">
                  <a:latin typeface="Gabriola" panose="04040605051002020D02" pitchFamily="82" charset="0"/>
                </a:rPr>
                <a:t> </a:t>
              </a:r>
              <a:r>
                <a:rPr lang="en-US" altLang="zh-CN" sz="2400" b="1" dirty="0" err="1" smtClean="0">
                  <a:latin typeface="Gabriola" panose="04040605051002020D02" pitchFamily="82" charset="0"/>
                </a:rPr>
                <a:t>officiels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05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276947" y="1347614"/>
            <a:ext cx="6590107" cy="3316257"/>
            <a:chOff x="1085347" y="885377"/>
            <a:chExt cx="7147590" cy="3979278"/>
          </a:xfrm>
        </p:grpSpPr>
        <p:pic>
          <p:nvPicPr>
            <p:cNvPr id="6148" name="Picture 4" descr="http://img.mp.itc.cn/upload/20170426/6ac52f08f2e6405aa7f5615e0325912e_th.jpe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347" y="885378"/>
              <a:ext cx="3300897" cy="348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308937" y="4493662"/>
              <a:ext cx="2853715" cy="36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/>
                <a:t>La </a:t>
              </a:r>
              <a:r>
                <a:rPr lang="en-US" altLang="zh-CN" sz="1400" dirty="0" err="1" smtClean="0"/>
                <a:t>fantaisie</a:t>
              </a:r>
              <a:r>
                <a:rPr lang="en-US" altLang="zh-CN" sz="1400" dirty="0" smtClean="0"/>
                <a:t> d</a:t>
              </a:r>
              <a:r>
                <a:rPr lang="fr-FR" altLang="zh-CN" sz="1400" dirty="0" smtClean="0"/>
                <a:t>es</a:t>
              </a:r>
              <a:r>
                <a:rPr lang="en-US" altLang="zh-CN" sz="1400" dirty="0"/>
                <a:t> </a:t>
              </a:r>
              <a:r>
                <a:rPr lang="en-US" altLang="zh-CN" sz="1400" dirty="0" err="1" smtClean="0"/>
                <a:t>officiers</a:t>
              </a:r>
              <a:r>
                <a:rPr lang="en-US" altLang="zh-CN" sz="1400" dirty="0" smtClean="0"/>
                <a:t> civils</a:t>
              </a:r>
              <a:endParaRPr lang="zh-CN" alt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71753" y="4495344"/>
              <a:ext cx="3221470" cy="36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La </a:t>
              </a:r>
              <a:r>
                <a:rPr lang="en-US" altLang="zh-CN" sz="1400" dirty="0" err="1"/>
                <a:t>fantaisie</a:t>
              </a:r>
              <a:r>
                <a:rPr lang="en-US" altLang="zh-CN" sz="1400" dirty="0"/>
                <a:t> d</a:t>
              </a:r>
              <a:r>
                <a:rPr lang="fr-FR" altLang="zh-CN" sz="1400" dirty="0"/>
                <a:t>es</a:t>
              </a:r>
              <a:r>
                <a:rPr lang="en-US" altLang="zh-CN" sz="1400" dirty="0"/>
                <a:t> </a:t>
              </a:r>
              <a:r>
                <a:rPr lang="en-US" altLang="zh-CN" sz="1400" dirty="0" err="1"/>
                <a:t>officiers</a:t>
              </a:r>
              <a:r>
                <a:rPr lang="en-US" altLang="zh-CN" sz="1400" dirty="0"/>
                <a:t> </a:t>
              </a:r>
              <a:r>
                <a:rPr lang="en-US" altLang="zh-CN" sz="1400" dirty="0" err="1" smtClean="0"/>
                <a:t>militaires</a:t>
              </a:r>
              <a:endParaRPr lang="zh-CN" altLang="en-US" sz="1400" dirty="0"/>
            </a:p>
          </p:txBody>
        </p:sp>
        <p:pic>
          <p:nvPicPr>
            <p:cNvPr id="7170" name="Picture 2" descr="http://img.mp.itc.cn/upload/20170426/ecdc5a4c232a45728e05064454e46021_th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885377"/>
              <a:ext cx="3300897" cy="348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297109" y="221460"/>
            <a:ext cx="3432526" cy="1180384"/>
            <a:chOff x="945803" y="915566"/>
            <a:chExt cx="3432526" cy="1180384"/>
          </a:xfrm>
        </p:grpSpPr>
        <p:pic>
          <p:nvPicPr>
            <p:cNvPr id="11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945803" y="1228759"/>
              <a:ext cx="34325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>
                  <a:latin typeface="Gabriola" panose="04040605051002020D02" pitchFamily="82" charset="0"/>
                </a:rPr>
                <a:t>Les </a:t>
              </a:r>
              <a:r>
                <a:rPr lang="en-US" altLang="zh-CN" sz="2400" b="1" dirty="0" err="1">
                  <a:latin typeface="Gabriola" panose="04040605051002020D02" pitchFamily="82" charset="0"/>
                </a:rPr>
                <a:t>vêtements</a:t>
              </a:r>
              <a:r>
                <a:rPr lang="en-US" altLang="zh-CN" sz="2400" b="1" dirty="0">
                  <a:latin typeface="Gabriola" panose="04040605051002020D02" pitchFamily="82" charset="0"/>
                </a:rPr>
                <a:t> </a:t>
              </a:r>
              <a:r>
                <a:rPr lang="en-US" altLang="zh-CN" sz="2400" b="1" dirty="0" err="1" smtClean="0">
                  <a:latin typeface="Gabriola" panose="04040605051002020D02" pitchFamily="82" charset="0"/>
                </a:rPr>
                <a:t>officiels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25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4" name="Picture 2" descr="https://ae01.alicdn.com/kf/HTB17jeiLVXXXXb0XVXXq6xXFXXX1/Chinese-Groom-Wedding-Dress-Hanfu-Traditional-Clothing-For-Men-Ancient-Costume-Service-Show-Host-Tradition-Cloth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48" y="1347614"/>
            <a:ext cx="3106242" cy="310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gss1.bdstatic.com/-vo3dSag_xI4khGkpoWK1HF6hhy/baike/c0%3Dbaike150%2C5%2C5%2C150%2C50/sign=2dcd73595ee736d14c1e845afa3924a7/9358d109b3de9c82449bc40a6681800a18d843b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23" y="1995686"/>
            <a:ext cx="2785625" cy="208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88224" y="4315356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dirty="0" smtClean="0"/>
              <a:t>La veste</a:t>
            </a:r>
            <a:endParaRPr lang="zh-CN" altLang="en-US" sz="1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97109" y="221460"/>
            <a:ext cx="3477157" cy="1180384"/>
            <a:chOff x="945803" y="915566"/>
            <a:chExt cx="3477157" cy="1180384"/>
          </a:xfrm>
        </p:grpSpPr>
        <p:pic>
          <p:nvPicPr>
            <p:cNvPr id="9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990434" y="1228759"/>
              <a:ext cx="34325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>
                  <a:latin typeface="Gabriola" panose="04040605051002020D02" pitchFamily="82" charset="0"/>
                </a:rPr>
                <a:t>Les </a:t>
              </a:r>
              <a:r>
                <a:rPr lang="en-US" altLang="zh-CN" sz="2400" b="1" dirty="0" err="1">
                  <a:latin typeface="Gabriola" panose="04040605051002020D02" pitchFamily="82" charset="0"/>
                </a:rPr>
                <a:t>vêtements</a:t>
              </a:r>
              <a:r>
                <a:rPr lang="en-US" altLang="zh-CN" sz="2400" b="1" dirty="0">
                  <a:latin typeface="Gabriola" panose="04040605051002020D02" pitchFamily="82" charset="0"/>
                </a:rPr>
                <a:t> </a:t>
              </a:r>
              <a:r>
                <a:rPr lang="en-US" altLang="zh-CN" sz="2400" b="1" dirty="0" err="1" smtClean="0">
                  <a:latin typeface="Gabriola" panose="04040605051002020D02" pitchFamily="82" charset="0"/>
                </a:rPr>
                <a:t>populaires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pic>
        <p:nvPicPr>
          <p:cNvPr id="2050" name="Picture 2" descr="https://wiki-gateway.eudic.net/wikipedia_zh/I/m/Delaval_Portrait_of_Kan_Ga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05892"/>
            <a:ext cx="1805846" cy="27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99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18" name="Picture 2" descr="http://www.artxc.cn/uploads/allimg/160526/1-160526142013X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26" y="1304771"/>
            <a:ext cx="342037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yansedapei.com.cn/uploads/allimg/150528/1-15052R31A40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896" y="606975"/>
            <a:ext cx="3057520" cy="409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9819" y="414944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/>
              <a:t>Le gilet</a:t>
            </a:r>
            <a:endParaRPr lang="zh-CN" altLang="en-US" sz="1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97109" y="221460"/>
            <a:ext cx="3477157" cy="1180384"/>
            <a:chOff x="945803" y="915566"/>
            <a:chExt cx="3477157" cy="1180384"/>
          </a:xfrm>
        </p:grpSpPr>
        <p:pic>
          <p:nvPicPr>
            <p:cNvPr id="9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990434" y="1228759"/>
              <a:ext cx="34325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>
                  <a:latin typeface="Gabriola" panose="04040605051002020D02" pitchFamily="82" charset="0"/>
                </a:rPr>
                <a:t>Les </a:t>
              </a:r>
              <a:r>
                <a:rPr lang="en-US" altLang="zh-CN" sz="2400" b="1" dirty="0" err="1">
                  <a:latin typeface="Gabriola" panose="04040605051002020D02" pitchFamily="82" charset="0"/>
                </a:rPr>
                <a:t>vêtements</a:t>
              </a:r>
              <a:r>
                <a:rPr lang="en-US" altLang="zh-CN" sz="2400" b="1" dirty="0">
                  <a:latin typeface="Gabriola" panose="04040605051002020D02" pitchFamily="82" charset="0"/>
                </a:rPr>
                <a:t> </a:t>
              </a:r>
              <a:r>
                <a:rPr lang="en-US" altLang="zh-CN" sz="2400" b="1" dirty="0" err="1" smtClean="0">
                  <a:latin typeface="Gabriola" panose="04040605051002020D02" pitchFamily="82" charset="0"/>
                </a:rPr>
                <a:t>populaires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56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7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990434" y="1228759"/>
              <a:ext cx="22860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coiffure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pic>
        <p:nvPicPr>
          <p:cNvPr id="3074" name="Picture 2" descr="http://y0.ifengimg.com/79149b265eb1d598/2013/1220/rdn_52b3b4ea2f9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63638"/>
            <a:ext cx="3922757" cy="269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4716016" y="1707654"/>
            <a:ext cx="4104456" cy="2251993"/>
            <a:chOff x="4716016" y="1707654"/>
            <a:chExt cx="4104456" cy="2251993"/>
          </a:xfrm>
        </p:grpSpPr>
        <p:pic>
          <p:nvPicPr>
            <p:cNvPr id="10242" name="Picture 2" descr="http://cqtimes.cn/Uploads/Picture/2016-10-21/5653342b-8fb1-45de-aa6c-edecba3b894c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1707654"/>
              <a:ext cx="4104456" cy="1744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292080" y="3651870"/>
              <a:ext cx="2952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dirty="0" smtClean="0"/>
                <a:t>L’évolution de la tresse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332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MTEhUTExMVFhUXGRoXGBgXGBoYGhcXGBkXGRgaGBgaHSggGBolHhcaITEhJSkrLi4uGB8zODMsNygtLisBCgoKDg0OGxAQGzUlICUvKy0tLS0tMC0tLy0tLTArLS8tLS0tLS0tLS0tLS0tLS0tLS0tLS0tLS0tLS0tLS0tLf/AABEIASEArgMBIgACEQEDEQH/xAAcAAABBQEBAQAAAAAAAAAAAAAFAQIDBAYABwj/xABEEAACAQMDAQUFBAgDBgcBAAABAhEAAyEEEjFBBRMiUWEGMnGBkUJSofAHFCMzYrHB0XLh8RWCkqKy4hY0Q1NjwtJE/8QAGQEAAwEBAQAAAAAAAAAAAAAAAQIDBAAF/8QAMxEAAgIBAwIEBAQGAwEAAAAAAAECEQMSITEEQRMiUXFhgZHwBTKx4RQjM6HB8UJS0TT/2gAMAwEAAhEDEQA/AC4SudasSKULXknolMJUgWp3t1wt0lHWQhKUr6VNtpr0wCILSstO20sULCQFKTbUppppGFFcuN22R9evQRUsVQuHxzKxIzB+Q+OMfCiA86DGoTbS7aUUsUU0KxhSk21KZphrmwUMil21IFrgKKZ1EW2nbaXbTttMgEZFLFSRTacBbFungVIop1IkkMyEil2VIRXRXAIytMZalamkVzOIgtcUp4FdtpVwEr7KHdp9q27Alj1jAmT5AVY1GuA3AyIHlmOpj6V5j2t22HcMxgDhZk8z9aMIt8I1YMMZu5uoo2v6xDAgSBEZ6QY/p9fSrnZna9u4SgOVwQccY+Yx0rKj2x0wBALbQQu2G8Stu3MMY2yeY5wDQi32ygvl7RxuOCSCQfjTeHNcobFHFluOqn2PVwlLtoX2f2qGto2SWg5GY6/GJif9aLgYqddjLJNOmMK00LUtRO+QADBmT5VwBSKQLT64UyOGRTgKUCnBaKFI3X0psVMVpDaonF8LS7acKWKajhu2mkVLFMIrqAQkU01MwphFI0FEYqHVWmYAAgZnjmKtAUwig1sFM8i9rO2dTp716ybks0Ev125KhfuGD0yM5yZxbGvT/wBJ3s21yNTbElRFwDmBw3y4+lZ/2O9l/wBYtNeIVhJQK5KjgeIEckHpj41vwyioWSzOeSdsx1dW7T2Hfu33WH7z7G1l2f7x3mPrUfafsayaXvCiW3tqzPD7i/GNoLAQMzu6nFV1xI+GwZ2F7Qaj9npw/wBte7aYZT7oG7quesxJ869i0ti4vvsGwJx1AgkeXFeV/o49n2vahbzD9laO6fvOPdA8/OvYitYuoUdWxqhOWjSyIrULqNy488+WKsMDTGTjPFZ+4wmynLb9KeAacop4oUhCU7bUmylK0aOGBK4inRXGiAtLSmlrjQsJxplPIpsUQDKQ1IRTIoHDQKaakptKEiYVS0emVGdUhZIbwgcwBxxwBRAigmt7Z09nVW7TvFy4AAOkSQJP2STIHnFGCbewbS5DC24ABMnEnAJPnAxVLWaeV2O26SOQBjcDEDp0q1dZ92EBGM7iPqIoN2x27p7eotWLrw7wR5AyAu49JPHwNV3eyO2juwzp7CoAqqFA6AAD8KlIpq0tQ1BqzttIFpwBrhRsB0U4LXAU9RTIAyK6n7a4LRARkU0ipdtNIoHFmKdtrqWKIRrCk209miqn+0LfG8fLPyxQbS5OSb4JyKa1Zztv240tjwgtdf7iDg/xEwF+HPpWY1ntr2g4LW7CWUEkl8mPi5UfhT6Gwc8Kz0qKp6vtOzbxcuKp8plv+EZ/CvJj7fawnxlWHkAU/FCJ+dS6X2n0xMvphbYnxMgDAg8kxtM/Hd1pvAfcTxEb/W+09pRKKz8xJVASBMeMg/hXmHt7YuG+uoJnvFBG3lduBMcEjxCPM9Qa0s6K+qE6tUhcA3FUrPI2uoO7zM55k0WXTMG05W4si2FRSFywLQytu3ceU8DmK5fy5KkOtMou2ZDRfpN1CWtj20uOBAckrPqyj3j8CKzn7XW6kG40NdYAvHhUcYH3VHT+pozf7R0lo37Rsbi8ByhVlBB3fs2IBGTyAOIo/wBj7H09rY6Wk3/swSrn77g7isNnO2Yjnyu5OKbURFCF+aVr4fuaLS+0wRu6uIS4x4GViwAknZO7HHyq/Z9ptKWCm5sY5HeKySJj3mAXqMT1FY7tTS6VNVcuXdRsYXC4XeFPvYMbSxMg8HoOKH632u0akhbXfQzH3QEYz4W8ZO04HC/CIqEcSmk0mPkmoye563bIIBEEHggyDSxXheo9t9ST+yiyBxsLTxGZO0jPG3y8qKdj+1Xalwzb1Fu4R/6bLbBI88KuPnRfTtK2xYzcnSR7CEpwWvP9B+klrbC3rtO1pvvpJHx2HMf4S1bCx27p7iB0ugqeCJg/MjpU5Q0q2FW3QQ20oFRWNSj+6wPwNT0EcxrCottTEUwiicWIrqdTb1xUUsxCqokk4AAyST0FAIF7euQG3EBAJJMx8zx/WvN9f25cv3DZ0sgNjeJ3EdYPKpznml9uPa06t+6tErp1POR3hH2m/h8h8/KE0na2jsIq2jdZiDvIQAsTtMHdGAQeOMfNnh0+arf6FMU1LZul/dhPs/sizp1AuJuaYZyJ3ee0z4RIno2D5xVD2jsG6mDke6OAQJ6dT8z0pG9pbzA93p3JPU7iAYzEDrz0pdLou0tQfDZC+rQInjDN/SkUJ6tTe/ubfGwqDilt8AB2L2edQ4sbYbPi+6ByW9Kl0XZKJqm02pwTKo0lV3nNsk/dbjjE16H7MdhG0pe8d15plugA4UenWg36Ruzpti7EXE6gGDbJ4nzU59ATVoZtUqXc8/Ktvb73AfafsiqWGvK7EDImD4CCRMZDAqVPyp/tF7PXb409y2FKDTIpYsBDBnJGTj3gaO6TtNb2iLXvdKsbm0BZzdYkAcNIOY6D1qvq9aLNuyWt+JrGwkMUYDfdIUOueSDM/UxFHKSa9ycYKSdGPPsrfIttKEXAhBk8uCQJiGOOFJ6dDNI/sbqCzomxtm0E7gPeRHxugwA4mvQ+zCx0qbbcr3KFAzCd+0woaAQQsy3GRxQLtvXhLt9Da3h1tGXcm3+4tcW4icc8n0pllbbAsVukhntB2ENVr7sl4XcTtgkgbmEE9SWihntL2RpdLaJRdxuALaLMS04Z2K4ACqVHqX4EVqb6g6m8gXcbnfpHugrs3BSckS3WMdJmKzOqtnU9qC1cA2Wi0hRyoLXAI6liwHz6UMbdK+Eg5fzP77FO/wCzr6fRrq2AZmMFT/6YaQrEesfiKj9nOz23d64In3fU4JPp0j416vrdAL1oo4gMpGABHkRIPiETM1iR7HdoKu63etOqyPEdpEHMyuOPOoeLrTi3TNeGUYOLlulxX6sJobdwFWt94Wnd4R4sEgknpjkelZrXaS9oXN2wZtNO5D4lGThs59DyKmtv2inh7gOIyF52+cBv5joKlXt9x+/0l8AEcSQVEYbcomCOZ68UsIyWypr0svlnhnu7T9a3NN7IdsLqQTaEXFA3JJn/AKxuHr/nW9UHrXz3f7RW3qBe0Ze1GRMSD14wVP3eK9k9i/am3rrXRbyAd4n/ANl81P4cH1d4VBXHg8+WS3T+pozTKeVqIrSHFgChftL2KNXa7k3GRdwZtseICfCZ6TB+QooKdXJ0EyGh/R9oreWVrh/jYx9FgUXuaHS2EMWbarxCooJ9MCaKE0D9pWwnigiZHoRzHpH40uSbpsbHG5JFC74lYYVSSecwTxUKM9xytssAQAek7es+WT9aq3SNpmeuM5HX4n+9VtZ2j3YVRvfpuLQoUNEAZIIEkYWQDBrNhx+JI15Z+HGzX93K7ZI9R6evT40L9oLRexctgFhcQpjMEqYY+Y4OPKouze096eFhtBgHJwDgEQCG9PIVLqNWpUggqFwZBhhHQkdCB/pVckJwarsZYST5MzoLS29LasEqz3VEISPFyXA8xNyDzlT5k1J2ppVYm33UmyCASSAyhyxUCfXkTnymu0tgQrBVW6V22o95EjZuQdFliAIEySfOrHtXqntlChUfvB4lkH93xtYGMmQeceVa9218xcclBt0P0e42bK7YttatwAJNt9wiHLAxx6+D1wL7WtW3u3C6K0W1ckvt3xZA2DyHgLEgkx8DT+w9Q9tV74gobbXEGI3AgvgCVIIIWOAcc4D39XfTcs2x3tsOSybzDBtqjcYjbtMEHJPz6EHqaspah5kvb7+Bo/1i2HGouJ3Slm3NckEFpXloiUDD5RyaXsfQKnaOouFixe0jZiQdxVgdvAPdgjzDCrvbNpTHeQbe64rqwXaRuV1YiIkRgdd3rVHRXVVrgIC4tpuJAHdDvCCG+5GB8Y5EUJ28exLZzs0tpiW37vAcARjpDT5zPyNDdfZfc+0Md4MFfoZA+X1pt7tlbQgi4FYHaxWBtVRugucYg5AmcTmhF3t+00KHvTIKnYW3AqSIZCR7qs09OvGM3gScdykcqjL4BW00Nu914AZWBHr8v86L9hatARbKgMd3iEeLJaCeZH9KB7F7zLuRE7iDuMdOSeSKl0iDvFJwAykn0GZP0rLHyyNmRKUTTa/sHTXv3ti258yon/i5od2b7F6SxeW/aV0dZgB225EEEE5Hp8K0IeQCODkUpr0LaPNOIphFPmmTXUcN1GoVBLfQfnihzduAkBUJ5n0jMfGq+r1AaZRTJgEmcZx6ecfGhesMSFESJaMfgDx86yvK7NkMSa3CDdsXD9nYfLn8SPh0oXqi5fxHcSJB84/pmm27BYAASTwI68Rg4/z6VNcPBIOAUI4z8eh/zqMpN8l4xjF7EDsBIf3Tj4HpVW12ZauDJA2sCY3ZBB6loyQCSBAzjrV9rv7LODgzjMRPFL2/pbN9bq22a21zyUEEnxSfFwflyar089D5J5oao1Rk+3fa5Lf7LRQAJlwBtJP3RHi/xHGOIqh2XqtZrHIe+4RAHYhVxmFCqoAZiTAn18qp6j2T1a5CC4M+4QYCxJIMEDNXvZTUNpmu98pQME2kwAWRj4ZnBIYwfT1Fer/LcPK7Z52iae6NKnYZRhcF0sytuLsFLT4reJxs23DkAR3Y88Qe1HYr6q07pdYXF3XFT3Q2FDLAEyRbBEk5MV2t1T33uqipFshdyn3wyhjA9JyPj1FELNnbaUXfMMJ2HbBLKZiNoJU592elTV2gvhmL9ju0Lmo22WYTZUvbJGcEsN3mNxE+laD9Ytai6W222B06Nt2FoINxDtbjbxAIk7gcRWX/AEeQdeWU+AK5kwPASAJ4A94Vo+0dVdt3/CoAKw4wBv7xlXgDIECRBgRxXS8uV16Irjn4uJQfbgMdtWWebQyA5chQskr3DAQ2BzyeJkxQvsrSAXd63AySO7gEozEOLjWys4k5AxM5zJv6uwblxmCvCai6s2yFj9lbG5gSQRM+HIJIkESKH6vtgaSwhuLLIe7AQKm8bZRtoxbEhgYBjacCRSxvSlEk+9h+7okdR3h7xlaZgHghgIiAccZieetZyx2Xf3EvEbXk7oJETAgyOZMRx5Eis8nt9fViwtWiJlRc3uVEARIZQwkTkYkxAxRfsb2x/Wbq2rlrYXjNslhPLQjnwDaDhevxNWeOcItiRmpSSD9kAfu/E5wIBIGMknzE/GpL9wgeRE5EciYnjzP1q+NZb3W1RHG3cZMHcCAORwcAZgcZqPYCW3xDRBBkjJ/nxmvEfJ7Gr1RLptW6ADvCD0UcfCOuP5Vdtds3SD4VMeXl1nPznFDL1h2LNsOwQJ6zzjzHn8vKahJO+OesdRIG4ceZjGMUYzku4jxxkaPT9uKfeEZ8+B6giZ+E/KiisCJGQc1kLd7AIIE/MD8MAx+Pzo17P3iQVJ3dQYgDzH9frWjHkb2Zmy40laKptBC0neRjBwI8sevH41WuXpVngCRsUAATnkx6mnWQnDRkczBB5555mq+NoQkeGRyJ9D8fz0rPKTNSiifsu4Q0rtMjYAZE4nED0/MUmsFxXIukTzxG4T0IJ9R0qqg2gkE+cyc5jBpbt9rzKCSYHn7o46QOnJ5j5UU/LTA0k9RDeuAblVWOcFQTEicnjrwflTrF9FG1kYnnbviAf4IPr9enS2yIsKCiE/CT8m56Zqu6mGZ1Q/dBJM9RjIHXipqaT4GVyXIy7qWYn9kQASSoZciegUSvxJrI9t7n1GUVE2ttRwXPG3cQTPvnrHFa87Y3uApXIcgY8MEqzTjJExOaA6jT94/fXFQsPdB8P7N52q8COOcEzOK19PNXdffwJStOnx7sFaq49tmYs4uFZLbdijZuMW1EkkhjIJzBPTFz2ls6m4GtWtpUwruWhiCqMRtAhEJeDyTB9Zfrms91cS+vgdpGZKE9VJyAsTEYHmKsdkPOpuq0cIxeRn9mFACx4cEiZ6kcGt0JK9X32M8oeJJQSr9TvZn2aNixcXm7dKqzL9kA7jtJEYAmSOSMVYtaRWvqlzxFdo2zkN3tzIyJEEgk4M5onpdfba3O7aC7IuR4jhf5qR/rQuzqGGq73Iti3cdju8AhiUkEQzFgI4OD61nhklKU/vsNnxKDqPBT7V1ADNcS4yqbzsYfwH9mrEsV4BnbHElcYFZf2gDdyHBOy6ytDgMZAMFXPiCgGAvAB+ZLHUWrq95eXwd8W2lgxuP3aiSSOOp+BM0X/VBca41xUuAbTtgEKYKhiGYAKFHlmtEXoaROctcXqV/Hv+55aTWy/R1pthe+9sMpItrLFciGaI5Pu+laTtH2X09y1AspuIlTbUW2Bx6gN8CDzV/QaRLKqiW1KLKg7dzHzbcszJmePhQ6zql4deovTYG536HG74ty2m2T0zPkCDBP8uZ86t2rylc+EyT6yJgemB+ZqNHCna5QT4lVBkqIzsyWiYJgdKlewlxZUqSOcRmJhhxPXMcivITvt8+xuk6dWFLNu6iEs5AfAESygwJAHBOPPkcdBJUq48p2E8gzwQfiPxFN0V640rB2KAOu1XIGAeg4jzmpEt7chDBg+FWJg5OF3CSKee+1HRWm9+RbWvcE22htnhG4SAv2fI8Dz/pRTsR0XcVYJJyjHA6gjj+Q5NAbN47y8GW2qoAJPGCYECS01es9kXrhgyuJJefkB5mhGU74sOSEa3dGl7VtzaaekHqevpms92bG5lxEMM8ASpnPoCa1lxZBEciKxnaVoo7DOMycyRznqCpNVyKmmTweZOJY0mqPegAKTnYGJGQCd0QYH9/nVlezDu3s8PMyBG6RGR1ny8wflmD7RG2zBba8xJLAkL0kEQJ6fzrQ6btdWsG5bDO85U5YEkbpI94xkARIUxEGLx6dzx02Y8nVJZGl2EbSvvZO58Jgm4WAnn7qySIGGxkDpFVNToru9EtTbUE7tsHb1QldwXZAPBmYwRNQW+0tVvVbRYsXKhLwUb0Ek3R4VZExwfvDJMirOs7dgvsYO6r4rQaBImSjMBugfZAnIwCpox6dpNKvnf7k31CfNoE+0CwRaPjddtx7hRV8IJ2jBidyz0wPWoT2e7lGaI3BgCoIB5PvAxnqoBEAAirLBnvKtxwjuFumPtE3IhV5KhU27p8IIM+Y/wBqNVc0jW2U3nS5cU7glpl2HBtjG7dwVLc+Zimx42oqMTRKaW73G9osLiEWyrtBYRDBQszBkESYWcwSMGpbf6sFZFtFb0Ak72hh7oDDdAHAAEdB51cuXGKBimxgBKzvKjJAYgfx48tx8qy+o1Gq3kbH2lniAG8lkx4o8Pn1PnVsUNtKLS/lx1t+Z8B3swjYhUIUVndVI2wxuXNsSXjIPQ9fhTtXriz20ugEFCdh8YVkIGcKAYKfZORjzMXZSSLG5TL20nJjKG54paWMvPXqah7Wt3QLbIGDbpcYY+JWecGObfX73AEUkdLnXf8A2RlKWhAntO4qq7BlVUuLIVQYVrcQUAUFiQMnIxnFa3s3W23T9neUs6m4CGMCQokrPhhiq7TGZEHNYzV6G/dt6gXQQRbDrMbj3RLEADJ98zj+UUCtpq9EVeHtgkH+FiJIVwDBPPhOc1pUE+5mnNnpmk0DLJcgqoMAkMUJgAqWXBEROMHqYogezjdTdbO2RIRGRVY9RhZDTgzMH8PMh7Va9mlMHpttKSuIwSCQYnriT6Rq/Y+5q9JZK3Aiq7m6xut5hQSWBmfDMAE545rP1HTudO6fYKzVF7bGs0vZz7AG2bwByDG4ASQs5BPWal0+gdkPfqqkkiFckFZxM4EgZAnrnNDG1V26r2tNcdbiySLikOwyQFYnw44hRn7oIFDuzdYe9i0VZztAL3tzkAjvu8su+4EQQNtv6iZnLpNd2/p/sVdW4taUaf8AVntpcNpgRH7s+IccRMg8R/IzVLQ9oqLZLEA7WYRPRZgzkNz+TFA/aT2lAeLO0sBDOQGH+FZkH1OfIYEmp2b2ld1BIeCdyiQIkckQMEwnlS5cWiKkuxfpeoWXI4P7o0vZ1oG9bWDgrnwx4c/HgdK2M0B9mtJzcYKSCQCOT5ySOmBR6kwRajZXqJXKvQlrOdqMru8dFAn1G6Y+tFO2dSUtGOW8M+U9ayQX8x/nUc8/+JfpsTfmG6SzZuKe+trKk+MNs6IRuzk+Ij/d9RU+n7MsIQUN3xYBUhlYHp1DDBkHyoeVuI7MjDPTInHDDIMVCL17qydfvnk+pgnAyR0FPHOkqs7J+HapuSpmh0el09p27tCrsAG2jz84ELHJiAMUB9pO5C2bdvcwa8brbTl9oZifWTCDj3vnSHVX8AOkbgwAXAIMiOoHoI/Ey3Uh7l9PCGcIY8MANdcgtjhQLcknOVgyYN8GTXPmzPn6Xwo26NN+qWb4S4AGidpxKzG5T5HABXoVqa9pwEI4RY5AgEe7E9AYx6Cq3ZfZjW2L95MgKAq7Q07cuZO5htwQFiTyIAOqGD7QPDC8/OWkck5x/CPOrqK1bPZE1JrfuZXtC6iFCwQkhrhIP2LYncTExJSR/F1rItftDSFVuAblbDG5bJYr9lWLSxYk4nMGtL21dR7t52cBWddKrKyeAW1a7dnfiSw2kCSQFxIwGPYim7ZVnYw4JBG7wKDdO65xui0RnkE+lXgoq2xMuRyaC9u3c3KpAKrMEY91VQY69c/wjnMV+2rfdWRvkJuRyST4f2sk7oJgFgY8hGOhFLz+8VKws48YPeGeFAj3eoETmKb2johdV7ZaCysIYRuD7YYMTEqxQR0E158FLxt+Nv7f7KyktFIDDUo920oc3N29N2xm2q6sI7wmILbB6/yf2FqSwBZUuXreHVYDIeCviJIMock5Kg/Gvp+yhsVxcdZAggd2QSIBhxJUSI3c/wDNVm1o1/WDe3pN1BdW2y79twgK7qd0cgLOZ3/OvQcVdIzW2jW27C3LYLIPEsweROeeh9fT0oN7TPaVVTarbSCyAhdlsBvE0HA8IGM+InoaP9l6gXLaspnpkQdwwcHpjHmD1BFCdV2CEVjbuOCWZwrEFS7EucxvMmTLFonjAiEVFOpFG21sP0V+0YuIvCCGJYAJzBYmIAYnOPXyW53RUjuQNxMqWKG5nn+P4ZigllXCFFZlRWYbSBiTuiBgRuAHoAa64XJJN55MA8ZA4B8xk1my5NEqbNWLpfEipKi8uh052n9XtwTjwbxB4JMQJPAPOfKqukvA35O1VSBHG3wnwx0IJI+tUW0rSWF1gTIJAUGDk8L16+dO0mn7uckzHkOJ8h69azZM0HFpGvD0ei22vkbP2c1qlTakbpYjIO4TP1E8UaIrz3TXirBlkEZrf6d9yqx6qD9RNV6fJqVehl6rDolfqM1+kFxNpMdQR0P9axl66ASAZgkSODBicj8a0nb/AGhsTYpG5vqF6n08vrWVZ/RajmlGy/TRnpvsQvrF9fwpLl6BMH5Af0FcWzwv0rnPoKjFx7mtxlWw5LgEsYAWWJIGNq7j9n85qfsu5vDXUdtzIttC4yD3l5VJEzPik5yFFVFhpUqDuDLA5O5SsfEzFDtC920tvuwL21gzdz4223cDYGjex7ssCRCgtxXo9JGMoS08nn9Y5RmtR6JoXZAveOCROQAo8hgUui7X3yIyq+M9A4lSF8xKNny2+dZVO2O/RT41liqj3GVwrT3gVpwQJUGRAnrUljWbNxJwQxOJUECZVgBAAGQRyQOZrTGLSpkFC0mAk7SYWbb2na73t68xIPd7hCrDErIAkCQASQOJq/2Tr9+p8VraRauNgs4YDYOhkmDERPOckVR7MCm3aQLvU3dSAZkLF1XV22ghh4R5CSM1f0en26gpDK5tXttwsCgBW2B0KyDHT7JMGa0Nqn8zKm/0NO+0d4SOo3QJg7Qc+o8/hVbtNpUsqePaCGYAEBWVmBJzBBOB5elN/VCq3gQ07mOD1KAz/Fnzknr1qTW2tqLyvvDndMLgEt0wOvp1rxYY0s6ae9v9DVKXk+hk07RNp7qLaXw3bmQzDO+QSQGJkYPHkBwaiS6GGlBa6rOdQBENO26rTcgiQAWOIwT8DZGhS9cvAhlIdxJaBclmLFRzAUEAjqjVSv3VsrYuXE7vu7moABJxNsZAJltwyFn7WOK9pNKn98Myybaf33DnZ/a1rTOxe/3iuxQIqqYYEQEVASXG7btYyRGBGNN2lYZgCrldsHaACGIMwZE5iCR0J+NBuw9CDbsOVQFA1xzCSj3JdlB2nam5iZDL7qnxCoO2/aI96LFmHuNMKH7uAFJ3FzgCR15xgyYlkWt7fMMXpW5XfUWheMFj3lyJHQsthBIiQIhSBiQZ9Oe9iec9Oc9eeMfj0obZ7PuK1s3iRcQh4VCEc5uMTgbW3STOASAOaIrfbz/pWDqnFON7no9LGTToS7ejIg/Cfz/rTF1JMCI+v96mF9vM0ovt5msNo2qLrgs9ioly8qXJggxBwWEQpM9RPxituojAwBjFef8AetjJ/Pr0rYdka3vbYJPiGG+Pn8D/AH8q14JR4Rh6qEtmzN6h+8JYgsSQevHlOMf2qFrK5mMcwTj0Jnn0indMT0xxJ+n4UqW1J8RXdzBiR5QD7oHwrG3e5qTpbEVvTpzB+tR3kTE48wZ/D+5inM0EgeePIf0GZ+lNuseQRPwBn5iKHA6v1KqOBmOCIIJ6Z86vaa1e/V3Tu7T733BBdu22e0Qx274XZcAIAO4ryMUO1bKqncMExtByfMA9J46c0V7OuFPAqFsYEswUDbImYAzOY4Nb+k237f8Ahl63zcdip7O6Jl09sPuVgTccSfeLEkMTJwSOTMgSaj7Qtv41UcqwGzcCxaQAQJYkCACPMwKI9+Y5I3GeTEmT8D15qC7qPEgMSCok9RuHMyIH5mtrn3LRx+X2X+AP25phozYRBc2i7dcBWhiroHC7nBxLD3gfdE5zRDR2Ge8bqsdvdXFa048Ss23aSFhHEBsiDmM80vtfpGv2xct3A1y2R4Qdu4MVByQOCqYHI3CJINM7F0d9STdcbtsbPsodygjHQQc9dx6AU+r+Xf3yeMq1ch7R3VS0wOPHt2AERNtIVVjCgLiBEEHzNdrr6EI2W3C4g5hZCnxADw5Tr1gcmqutmGaVZ4YQ2AQdiy20Ebf2fMDB4EwHW7SMhDOqz4mwSFOwhlaQCABB3Agx5Cs6wx1+L34KNuqAupVrBusXa7udmt2gxUBDHLODtzJASDJmag7G7NGo0zkoSRc1LoCSDveFXjkxcn6fGpu2Ozb1wFrTgNtUG22AZABhhkYnAmZPpV/2b0qaWwqd5FxxuccgMVVSsgEYCKCRMkNxwNOryJ+xJ80V09m7MshNhTbcnTXrci5bIdmt7ht2uBKzJPXHWoNZ2FqXNpm7u4AQ5W8gKK2xluKGtgrsAO8SDJAjOGOXb4B3XQh2yZENAiZJPiiM8f2qa6Qqhbbgtz4iM+QBVQpH4Z5pVkn6C+VdwZ2n3kWWa6ItLtabSoGY+HcucDjwgYHM80y3eIIBjy4Ez+c1N2grESUUkeEAqCD5ncszJ464GDTNE6soYMJAg4EgjBz04rzupT2kep00lFaWSK2DgGJ5WMecD+5rmvKB9n6D8/6VIyYIn55j6TAqvbI3Dr5Hzz0/OINZTQqY9WBMAr8wIPwaMfA/WpbGra0ZBKmADABmc8D1HMdfrAHVjIMefkR8+RURsk8AsPiW46xiDXJtbnNXyW7S7l3AkmOpOKo6pdjLc6CZ+YIP86qXe0BYJOfNlM5E8gkbTjiMdM4oxdVbluZwRQnFxafYovKZz/bYmCkrJyDk85j4maiue0J6JmepxHSD5/Kh2o8LEVWYzWuOOL7FnBJBHTa97t0MwACSSeBPpHkP6dcEjf7UuC4qiEBO0AlSxmAwIMwRkRyJM9QK3s9oGdgcgDrxlSZg9MkksMqFIBDMYu30Rrlt7Q92BgYdSQwgZ5KgqJLtO4iCWr0I6IrT8DxJOWTJq7WT6pzu8EgzJkYZRjaJmBgTEcfSAasAE3LbKBHAByfuwcxjmrF1MypAmDIAnmSMg4+FUe197IdoJjZu2xMbgDAHJPG0czSVbo9PTKMZSe2zL+j7QskbCBZGCGdj4t2JljxkwDAIYdavC+SreEZYYkHHehZBEA4yfLjOIx+gvXlvIQpUEMG3Aqdow4lxIUZkkYgDMxWr0WrBV2uQF3WhJBXm4IEDKqBsA3ZgEkAEVWcNK2+B48ZRdqv2OtLcKnxXGG4++CN2RyQuMzIAwQeBirWn053LJIDCTjA+wASRLYjywD1qn+ssqsN0y7AkNhT3rAhSB4V6TEYzwas6C8XuLu3YYRmAwCkEkMDjB4iSPQ0lSvkdt6OBls7AiDa21FWQYhYKlgMkDBjnE5xNVNV2rajaFDAYD7VBn+CRkc4yM8YpL2oIVNo7tds7IhVA7xGRgBu2QeVEpsBIg1n7Wku7ri7Gc7ohQuAeFdSQPRXGDAM5FUx47jbZKckmkl+5q9P2kLpO1SniAYMv+EggL1IOCckr6AGhqu1HNxkO3cArbVbcROAwYxvOMQZwBVXTaJrapug7gSNqyCCSSqhQGI5R7cExDASGqy+nW6pI98rs3Ha0g+KDPhYHoTIlicDcFXSsbvsUS1x8vPcTSX3JdWffkLBnduI3+GUB37TIG7OAsEQRWp1d2y37O54WaeAfFGQcZGD08xAiKOdnItsG043Bp3OyieglliIA2EoRgZUsoxQ7b7OcE4kHxBp3QBkSx5EDaG6qqgkEQwyOElQcKlCab47/AAKY7fvQvBI5x73EAxwMdPP4Q2x2xd3CSIHED7UeH8apJbq52VZBuZ6Zrz5OKTdHt+GjR6K2doHymu1kIYEk+n+XyqLV6gqh2KWPQDPTmB0qitosvjQzjLrtBMdJYH5TFZYQbWpsm+bZNZYHhnS2MBIAVjONmTHHHSOlXA0SNwPJYj1yePMyaG2LLAAqqQGLDZukgiPtc4iI/pVi5rVgDa0jgbaplVukPT7A3X2FJLZDboIPwMfyNVbKQwMTHSiK6ZnJdhE8CqvbGjZbLshIIUnHp5fKabHPzKNlJzjGDvfYM6e+htw7gyVADgDeAODkAjmQZGM+iafUBs2h3h8W42mV4Ewx3PtBmFnmYXBUAUC9n/aPTFQtx3tNEMCN6ux2rukiEEBifdHjzMZL9nGxqSwD6dtpCxBt7i1sCUIcmADtB9DEDn0Hiau0eCssezLFyyQ+0kjaQDgsQDB6EyIYeI/jBqwWjgpIzbUv3YG7CnxAS5G4liCcEKOtMfs9lZwANoMErdcEO4XCqUOQu2OgnHUVHasuAXUXQTMMyi5tYSCQBLLBmZg4AiAAA162VeectmyG/o7kk92WLFRgCHP2CzCQtoYgEkAAkgswq3pNE8CGJZnWWmBjd+6Rp2gHgnJJLTOaH2NSHcuLtu4cgJbfu+F6ANAJlpBB5B3CBV3c0JusXnKuc95vVhsYDdLDeJKyCAOeQMu8l90QS2pL7+ICR7jI1uIGCxuOWW0Hgy7uxlivCKMTMkzU9m/dVlSCrwCoU4Y4TvLZB2XEwJQxAmDyKlt9n3LSwEZyhYglZNy8QF7yOFtqJ2znM46y/qNxtpVHtwS9sqI7tioFxGUyNjEEgjAkgiKdZVd2irg/DqvLfzv19ghqLLXdrwUuBmUTOxtrEgOJkKZDrc6FvIkGpZssAjEC2OBvIHdkjKwSJQnBCkZVGWOBYu6olWLWmAODuvCyEVVAUeByVJjkT5EiufWbv3bIFwIt2zdKvMIdyCDzBB8sEZNIslUl8STVxp/fsSqZXIndG9FDMGJEnaYA7wGCHGT1BMGpLnZ2zJOepZ1XOSd20HLSDAwG8QAJJqlqtPqCSe6uYB8Vy+batuJJjuy23M5O2NwzFUxqrALG5qtGuTIQF26AzujMKJwciOlBKVbXQXOOq7L/AOu2jOQTAC7RvE7vCd6ttMN8gWIkSRSa7WIFK92zA+6GAUAgmSUHRTBDEckQcig932l0yM37UkQfCgyzHJhhbggkYbepzkKRQHtr2k78HT6e2QLjLLP77RAAmTAkcz1PEmW8B8VQPGjy9wybfWimiS3CwMgeIjO6c/h/Wp7elEAGCYE561De07o2+2V9RI/rXkuV7HuualtwTtbBOA0TAwYPUfz64+NB9XfW2ZK793iG5gYyQQEZGA45+FELmsvEbdoHqSMfjVXUWCAv7RZzjZbbnrLEH0p8Wzp/f0E45LKWwElGlRIYgyQR98QIPy+PM1A+oH3j+Nd2mZghoZhDFFIDLHBbh89Y8+KrM2Pej5H0+vFFQT3fIybLA1A8zUOuvnu32SzbTtAByYxio1X+L8DRTs2xvluYwME/GQAfPqKDUYeb0OnweUXbTKcgr8QRTK9lXTWxhlXxHqBwMeUeZ4FVj7M6N23d1tIM8FQYPlwa1r8Vh/yizx5/h8lwzyW25BkEg+Yx+NFuzvabV2TKXn4AhjvELwIaYA9Ir0LX+w2muA7QbbeacfNTispqP0e6oMQhtsvRt236jkH61bF+IdPk5de5mn0+SD239jtP7f3wIe1afMloZW97ccho59Klu+3Fo+72fYUknc2CxwQCGKYaYyZmOKYn6OtV1eyP95v/AM0JPsprNxUWHMEiYgGDyCYxVo5+nnxJbfEVwyLsFT7Z242rpYEqZ7wFvDyNzWzgwOk+9nNcntqmJ0dpv8W1s/EoT54niKGf+D9b/wCw3/Ev96f/AODNb/7M/wC8v9TR8XB/2X1BpyejLmr9urh291Ys2gvG0GZ+IIqrc9tNYTIuBSJIIUEjdzlgTJ8+aXQexupa6qXLb21aZeAwXBImD5wPnRm5+jW5HhvoT6qR+Imkl1fTY9nJBWLJLejG6/tG9eM3bjuefExaPgDgfKqor0bsf9HoG/8AWSGBA2G2zAg5mZEeVXLP6P8ATI6v3lwhSDtbaQc8HGRUpfinTRdXfsMumyM8tq9otFe3BktvIIIMGJHHNeujRWEbwWU85AVfw5pQgefTHEYI9fUefWs7/FbW0fqaodA1u2Ce89D65FIdQPyRU/atjaQRMEdIOep8v9KGMg8m/PzrKlGStHrw3Rba/wCh+ZAqW6AhAJ8cTtUOzAHzKEECenBgUPZREZjygUQ7NO1fDvGcmFafIn7XGPLFGUVHdCtsqBGZSxt92qzgk4UeU9OeMUxwACZGBJ8wPMryOPKrBuXbaDvnHBPhjf6yMbgJGQRUGlsq53W9u7JB4kTkw0kj5Tn3qKSacm9vhwUTpDxpHwdpzxGf5UV0mptooUnI94FSc/GqVpdRubeTH2dm0DrkyePQg0P1uoUMIMkiWPCz/AeokGp+G8m137Ct3+bj4GgbWWSQZGI5Uzj1Apf160DO7n0aenXb6VmW1Ec4+vz6UqXZzj6n4fdoLpXwdpjV7mpTtK2OGx5bTj/lpy9rp9//AJT/APmsutyeAMEjk8jJxt6VxvgYx9W/tSvo99xVDHLg0/8AthOrk/BaaO11j3mPyArNG4fujOOW6fLzpraoDlAPmfSj/Bo7RDsaQ9sLHLT5/wCVL/tlY+1NZvvepjjpnj4DNOFzG6RHzHPE4x86P8GvQWsd0aI9sp5sKc3bKngt8v8AM1l01EnEfj69acL5kjGMcGPxOaH8EhnjijRt2ys/b+Ej+9J/tdSZ2njqaza6wzEAfFR/epu9PmvyX/P1o/wa7CyjCPIdHaq/dP8AT+dIvbCj7J/Plms/evgT4p+C/wDd/Oo7Wokf3H/dRXSIKhGro0N3Vi8NgBnkT6fM1Vu6FwpbyzAyTHkByaqdm3SQ8hgYw6gkr5+HqMjjOfmLTaR2dWS8EUiPC27cfMSMnPWa7w9DpnJ1xsiq91RiZaJ2DLfzgn0BmpNXp7ygbER55BAMfJiINdrECNEFzgnau4nnJ3ZPH3jHlUlq29zHetajJXJYTMSzfyFUaUUpR/uO337Hdoaok+FC4zta3zwJhjyecLNWNFdUKzuUAmNxYbvg+eRHHpwKHm1dZpKq3wDBziQGlNk8ZZetWe1dFYAQ3d4YwAct8j0j0EdYoTUVFY/03BUdoiWezj4oud6Zko+5RB48M4+JBFC77lmkz5eIgnGOmPpRxr6qQ0iY2h7ngUDmFXBbj5+dBNSQXYqwIOZMDcepAAwJ/vOabE227OVt7jYkdPr6U9dP6L9f5/noaRDyZI9QR+IIIinJdhcjxdSDg/LpVW/ic7FNrPT8fT8/OlFoz9kcZz1/Gmu3EfP8xUZcz6eeZ/1oW33BTLBTMD/XniOeKS4pHWfhx1rjfSI2t5zPXz4qFrs+XzoptgpjpPmfz+fxrs+v4UxX88+WR+Yoh2fasFQXbawcT4vs+DpEnlsziKKTex0paVZUS3P06gH8aeLXmR9B6edX7miti21xHLBQMyFG43UVR7uSUYvH2dsGTU7WtKJAflokmYGwtuJCwfF4ccbusRRcJEXnX2gYbZHX8I6eX+tLxHi/D+x+NTtprO8jvCEDW4O5SYZQbh8Kndtbw4594GBUl+1YCFlZjcgGCwI3FwGAO0TAJO6YMSMVzxs7xV9opMvmfz9fhUXGD8flRVksBWAfxSc+9IiEIG3BJM/wgEc8Qvp7AubNwbA8e8gEkW4DNB4O8SOMHpBHhy7sKzL4/QpWHO4bQCZAAJI58I8Qz1ojqOzEJHePN0eL9mAu0Drxxjlj0qNDZV1JVYD5IZ8KF8RBW5GWaVySApBJzRQXUYIxkqFYs/itupAQjmNw3blAMYUEzMlJwl6heWt0n9Clqdcl1R3bhufBB3Nx6EqM8x86p6bUXQIHdp6T3g+ETM8ZkjFFtAdKbjpbRDBDTJLZDGQ2/wA9oJ/+XkbSKq9rJsAKOisWbJUtKTj35Pn14A56COJRTgdHLG9NP5kHZH70f4D/ADWq3tV+9tfA/wAxS11RX/0L2LYv6q9gja/cJ8v51nR0rq6qYvyy9/8AI+LgVeRVm3XV1EaXI89KRq6urkKNWuf8/WurqaICKpdNz8q6uoy4Yew+77y/P+lT6fk/L+tdXUH/AEzO+4tn3r3xH/TVrQ/+WP8AhP8A011dST4+aOYOt/8A8v8AjP8AWpfaTp8//rXV1c/zx+f6hX5kBbfT/EK0ntB+5t/4rf8ASkrqbP8A1MfuPk/MghY/fP8AAfzFVrH/AJi58BSV1Y1/UfsT7/I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img5.imgtn.bdimg.com/it/u=3794510677,2240221238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2.imgtn.bdimg.com/it/u=3794510677,2240221238&amp;fm=214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97109" y="221460"/>
            <a:ext cx="3143657" cy="1180384"/>
            <a:chOff x="945803" y="915566"/>
            <a:chExt cx="3143657" cy="1180384"/>
          </a:xfrm>
        </p:grpSpPr>
        <p:pic>
          <p:nvPicPr>
            <p:cNvPr id="11" name="Picture 2" descr="C:\Users\Thinkpad\Desktop\PNG\1_0001_图层-6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03" y="915566"/>
              <a:ext cx="3143657" cy="11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990434" y="1228759"/>
              <a:ext cx="22860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fr-FR" altLang="zh-CN" sz="2400" b="1" dirty="0" smtClean="0">
                  <a:latin typeface="Gabriola" panose="04040605051002020D02" pitchFamily="82" charset="0"/>
                </a:rPr>
                <a:t>La coiffure</a:t>
              </a:r>
              <a:endParaRPr lang="zh-CN" altLang="en-US" sz="2400" b="1" dirty="0">
                <a:latin typeface="Gabriola" panose="04040605051002020D02" pitchFamily="82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76760" y="1353129"/>
            <a:ext cx="6990481" cy="3332114"/>
            <a:chOff x="1259632" y="1491629"/>
            <a:chExt cx="6990481" cy="3332114"/>
          </a:xfrm>
        </p:grpSpPr>
        <p:pic>
          <p:nvPicPr>
            <p:cNvPr id="5122" name="Picture 2" descr="https://imgsa.baidu.com/forum/w%3D580/sign=3d4bb7605266d0167e199e20a72ad498/432b8aa1cd11728b4380b88fc8fcc3cec2fd2c9c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1491630"/>
              <a:ext cx="2021732" cy="286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imgsa.baidu.com/forum/w%3D580/sign=543408e602087bf47dec57e1c2d2575e/21308051f81986187fdbd8294aed2e738ad4e6a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1491630"/>
              <a:ext cx="2047295" cy="286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imgsa.baidu.com/forum/w%3D580/sign=421645be09f79052ef1f47363cf2d738/e9df3ad162d9f2d3359e1242a9ec8a136227ccbf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1491629"/>
              <a:ext cx="2093937" cy="286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987824" y="4515966"/>
              <a:ext cx="3168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dirty="0" smtClean="0"/>
                <a:t>L’évolution de la coiffure des femmes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059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863d82edad9d089dff64574a1e4a277383a9d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260</Words>
  <Application>Microsoft Office PowerPoint</Application>
  <PresentationFormat>全屏显示(16:9)</PresentationFormat>
  <Paragraphs>76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cp:lastModifiedBy>ANBO95</cp:lastModifiedBy>
  <cp:revision>148</cp:revision>
  <dcterms:created xsi:type="dcterms:W3CDTF">2014-08-16T02:22:19Z</dcterms:created>
  <dcterms:modified xsi:type="dcterms:W3CDTF">2017-10-03T21:31:30Z</dcterms:modified>
</cp:coreProperties>
</file>